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2"/>
  </p:notesMasterIdLst>
  <p:sldIdLst>
    <p:sldId id="256" r:id="rId5"/>
    <p:sldId id="1140" r:id="rId6"/>
    <p:sldId id="266" r:id="rId7"/>
    <p:sldId id="258" r:id="rId8"/>
    <p:sldId id="1102" r:id="rId9"/>
    <p:sldId id="1103" r:id="rId10"/>
    <p:sldId id="1105" r:id="rId11"/>
    <p:sldId id="1151" r:id="rId12"/>
    <p:sldId id="1163" r:id="rId13"/>
    <p:sldId id="1108" r:id="rId14"/>
    <p:sldId id="1046" r:id="rId15"/>
    <p:sldId id="1109" r:id="rId16"/>
    <p:sldId id="1112" r:id="rId17"/>
    <p:sldId id="1158" r:id="rId18"/>
    <p:sldId id="1123" r:id="rId19"/>
    <p:sldId id="1142" r:id="rId20"/>
    <p:sldId id="1127" r:id="rId21"/>
    <p:sldId id="1128" r:id="rId22"/>
    <p:sldId id="1160" r:id="rId23"/>
    <p:sldId id="1129" r:id="rId24"/>
    <p:sldId id="1155" r:id="rId25"/>
    <p:sldId id="1159" r:id="rId26"/>
    <p:sldId id="1124" r:id="rId27"/>
    <p:sldId id="1134" r:id="rId28"/>
    <p:sldId id="1126" r:id="rId29"/>
    <p:sldId id="1152" r:id="rId30"/>
    <p:sldId id="1157" r:id="rId31"/>
    <p:sldId id="1143" r:id="rId32"/>
    <p:sldId id="1145" r:id="rId33"/>
    <p:sldId id="1147" r:id="rId34"/>
    <p:sldId id="1148" r:id="rId35"/>
    <p:sldId id="1150" r:id="rId36"/>
    <p:sldId id="1154" r:id="rId37"/>
    <p:sldId id="1164" r:id="rId38"/>
    <p:sldId id="262" r:id="rId39"/>
    <p:sldId id="1139" r:id="rId40"/>
    <p:sldId id="1162" r:id="rId4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char malki" initials="bm" lastIdx="4" clrIdx="0">
    <p:extLst>
      <p:ext uri="{19B8F6BF-5375-455C-9EA6-DF929625EA0E}">
        <p15:presenceInfo xmlns:p15="http://schemas.microsoft.com/office/powerpoint/2012/main" userId="5606c8e56e0b713a" providerId="Windows Live"/>
      </p:ext>
    </p:extLst>
  </p:cmAuthor>
  <p:cmAuthor id="2" name="Catherine Deschepper" initials="CD" lastIdx="4" clrIdx="1">
    <p:extLst>
      <p:ext uri="{19B8F6BF-5375-455C-9EA6-DF929625EA0E}">
        <p15:presenceInfo xmlns:p15="http://schemas.microsoft.com/office/powerpoint/2012/main" userId="S::catherine.deschepper@vinci.be::95d26925-e19c-43f5-bdf2-ab302e16ce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81"/>
    <p:restoredTop sz="94474"/>
  </p:normalViewPr>
  <p:slideViewPr>
    <p:cSldViewPr snapToGrid="0">
      <p:cViewPr varScale="1">
        <p:scale>
          <a:sx n="105" d="100"/>
          <a:sy n="105" d="100"/>
        </p:scale>
        <p:origin x="55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60260131886611"/>
          <c:y val="1.3954053075577679E-2"/>
          <c:w val="0.76435322110119386"/>
          <c:h val="0.94883513872288183"/>
        </c:manualLayout>
      </c:layout>
      <c:barChart>
        <c:barDir val="bar"/>
        <c:grouping val="stack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Feuil2!$A$1:$A$21</c:f>
              <c:strCache>
                <c:ptCount val="21"/>
                <c:pt idx="0">
                  <c:v>Arts appliqués</c:v>
                </c:pt>
                <c:pt idx="1">
                  <c:v>Assistant.e de direction</c:v>
                </c:pt>
                <c:pt idx="2">
                  <c:v>Autre</c:v>
                </c:pt>
                <c:pt idx="3">
                  <c:v>Bac psychologie</c:v>
                </c:pt>
                <c:pt idx="4">
                  <c:v>Bachelier technique</c:v>
                </c:pt>
                <c:pt idx="5">
                  <c:v>Commerce et développement</c:v>
                </c:pt>
                <c:pt idx="6">
                  <c:v>Commerce international</c:v>
                </c:pt>
                <c:pt idx="7">
                  <c:v>Comptabilité</c:v>
                </c:pt>
                <c:pt idx="8">
                  <c:v>Droit</c:v>
                </c:pt>
                <c:pt idx="9">
                  <c:v>Éducateur.trice spécialisé.e</c:v>
                </c:pt>
                <c:pt idx="10">
                  <c:v>Electronique médicale</c:v>
                </c:pt>
                <c:pt idx="11">
                  <c:v>Enseignement secondaire</c:v>
                </c:pt>
                <c:pt idx="12">
                  <c:v>Gestion d’entreprise</c:v>
                </c:pt>
                <c:pt idx="13">
                  <c:v>Gestion des ressources humaines</c:v>
                </c:pt>
                <c:pt idx="14">
                  <c:v>Infirmier.ière</c:v>
                </c:pt>
                <c:pt idx="15">
                  <c:v>Instituteur.trice préscolaire</c:v>
                </c:pt>
                <c:pt idx="16">
                  <c:v>Instituteur.trice primaire</c:v>
                </c:pt>
                <c:pt idx="17">
                  <c:v>International Business</c:v>
                </c:pt>
                <c:pt idx="18">
                  <c:v>Logopédie</c:v>
                </c:pt>
                <c:pt idx="19">
                  <c:v>Marketing</c:v>
                </c:pt>
                <c:pt idx="20">
                  <c:v>Tourisme</c:v>
                </c:pt>
              </c:strCache>
            </c:strRef>
          </c:cat>
          <c:val>
            <c:numRef>
              <c:f>Feuil2!$B$1:$B$21</c:f>
              <c:numCache>
                <c:formatCode>General</c:formatCode>
                <c:ptCount val="21"/>
                <c:pt idx="0">
                  <c:v>33</c:v>
                </c:pt>
                <c:pt idx="1">
                  <c:v>11</c:v>
                </c:pt>
                <c:pt idx="2">
                  <c:v>47</c:v>
                </c:pt>
                <c:pt idx="3">
                  <c:v>102</c:v>
                </c:pt>
                <c:pt idx="4">
                  <c:v>18</c:v>
                </c:pt>
                <c:pt idx="5">
                  <c:v>21</c:v>
                </c:pt>
                <c:pt idx="6">
                  <c:v>8</c:v>
                </c:pt>
                <c:pt idx="7">
                  <c:v>107</c:v>
                </c:pt>
                <c:pt idx="8">
                  <c:v>18</c:v>
                </c:pt>
                <c:pt idx="9">
                  <c:v>16</c:v>
                </c:pt>
                <c:pt idx="10">
                  <c:v>11</c:v>
                </c:pt>
                <c:pt idx="11">
                  <c:v>24</c:v>
                </c:pt>
                <c:pt idx="12">
                  <c:v>10</c:v>
                </c:pt>
                <c:pt idx="13">
                  <c:v>14</c:v>
                </c:pt>
                <c:pt idx="14">
                  <c:v>9</c:v>
                </c:pt>
                <c:pt idx="15">
                  <c:v>40</c:v>
                </c:pt>
                <c:pt idx="16">
                  <c:v>106</c:v>
                </c:pt>
                <c:pt idx="17">
                  <c:v>7</c:v>
                </c:pt>
                <c:pt idx="18">
                  <c:v>121</c:v>
                </c:pt>
                <c:pt idx="19">
                  <c:v>7</c:v>
                </c:pt>
                <c:pt idx="20">
                  <c:v>26</c:v>
                </c:pt>
              </c:numCache>
            </c:numRef>
          </c:val>
          <c:extLst>
            <c:ext xmlns:c16="http://schemas.microsoft.com/office/drawing/2014/chart" uri="{C3380CC4-5D6E-409C-BE32-E72D297353CC}">
              <c16:uniqueId val="{00000000-F255-4722-8743-F0A331AB04EC}"/>
            </c:ext>
          </c:extLst>
        </c:ser>
        <c:dLbls>
          <c:dLblPos val="ctr"/>
          <c:showLegendKey val="0"/>
          <c:showVal val="1"/>
          <c:showCatName val="0"/>
          <c:showSerName val="0"/>
          <c:showPercent val="0"/>
          <c:showBubbleSize val="0"/>
        </c:dLbls>
        <c:gapWidth val="79"/>
        <c:overlap val="100"/>
        <c:axId val="125196959"/>
        <c:axId val="125191551"/>
      </c:barChart>
      <c:catAx>
        <c:axId val="1251969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fr-FR"/>
          </a:p>
        </c:txPr>
        <c:crossAx val="125191551"/>
        <c:crosses val="autoZero"/>
        <c:auto val="1"/>
        <c:lblAlgn val="ctr"/>
        <c:lblOffset val="100"/>
        <c:noMultiLvlLbl val="0"/>
      </c:catAx>
      <c:valAx>
        <c:axId val="125191551"/>
        <c:scaling>
          <c:orientation val="minMax"/>
        </c:scaling>
        <c:delete val="1"/>
        <c:axPos val="b"/>
        <c:numFmt formatCode="General" sourceLinked="1"/>
        <c:majorTickMark val="none"/>
        <c:minorTickMark val="none"/>
        <c:tickLblPos val="nextTo"/>
        <c:crossAx val="1251969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43A-084F-B7CA-2F565D3D86F5}"/>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43A-084F-B7CA-2F565D3D86F5}"/>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43A-084F-B7CA-2F565D3D86F5}"/>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43A-084F-B7CA-2F565D3D86F5}"/>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043A-084F-B7CA-2F565D3D86F5}"/>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043A-084F-B7CA-2F565D3D86F5}"/>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043A-084F-B7CA-2F565D3D86F5}"/>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043A-084F-B7CA-2F565D3D86F5}"/>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043A-084F-B7CA-2F565D3D86F5}"/>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043A-084F-B7CA-2F565D3D86F5}"/>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043A-084F-B7CA-2F565D3D86F5}"/>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043A-084F-B7CA-2F565D3D86F5}"/>
              </c:ext>
            </c:extLst>
          </c:dPt>
          <c:dPt>
            <c:idx val="12"/>
            <c:bubble3D val="0"/>
            <c:spPr>
              <a:solidFill>
                <a:schemeClr val="accent1">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9-043A-084F-B7CA-2F565D3D86F5}"/>
              </c:ext>
            </c:extLst>
          </c:dPt>
          <c:dPt>
            <c:idx val="13"/>
            <c:bubble3D val="0"/>
            <c:spPr>
              <a:solidFill>
                <a:schemeClr val="accent2">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B-043A-084F-B7CA-2F565D3D86F5}"/>
              </c:ext>
            </c:extLst>
          </c:dPt>
          <c:dPt>
            <c:idx val="14"/>
            <c:bubble3D val="0"/>
            <c:spPr>
              <a:solidFill>
                <a:schemeClr val="accent3">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D-043A-084F-B7CA-2F565D3D86F5}"/>
              </c:ext>
            </c:extLst>
          </c:dPt>
          <c:dPt>
            <c:idx val="15"/>
            <c:bubble3D val="0"/>
            <c:spPr>
              <a:solidFill>
                <a:schemeClr val="accent4">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F-043A-084F-B7CA-2F565D3D86F5}"/>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01-043A-084F-B7CA-2F565D3D86F5}"/>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03-043A-084F-B7CA-2F565D3D86F5}"/>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05-043A-084F-B7CA-2F565D3D86F5}"/>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07-043A-084F-B7CA-2F565D3D86F5}"/>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09-043A-084F-B7CA-2F565D3D86F5}"/>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0B-043A-084F-B7CA-2F565D3D86F5}"/>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0D-043A-084F-B7CA-2F565D3D86F5}"/>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0F-043A-084F-B7CA-2F565D3D86F5}"/>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11-043A-084F-B7CA-2F565D3D86F5}"/>
                </c:ext>
              </c:extLst>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13-043A-084F-B7CA-2F565D3D86F5}"/>
                </c:ext>
              </c:extLst>
            </c:dLbl>
            <c:dLbl>
              <c:idx val="1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15-043A-084F-B7CA-2F565D3D86F5}"/>
                </c:ext>
              </c:extLst>
            </c:dLbl>
            <c:dLbl>
              <c:idx val="1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6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17-043A-084F-B7CA-2F565D3D86F5}"/>
                </c:ext>
              </c:extLst>
            </c:dLbl>
            <c:dLbl>
              <c:idx val="1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80000"/>
                          <a:lumOff val="2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19-043A-084F-B7CA-2F565D3D86F5}"/>
                </c:ext>
              </c:extLst>
            </c:dLbl>
            <c:dLbl>
              <c:idx val="1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80000"/>
                          <a:lumOff val="2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1B-043A-084F-B7CA-2F565D3D86F5}"/>
                </c:ext>
              </c:extLst>
            </c:dLbl>
            <c:dLbl>
              <c:idx val="1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80000"/>
                          <a:lumOff val="2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1D-043A-084F-B7CA-2F565D3D86F5}"/>
                </c:ext>
              </c:extLst>
            </c:dLbl>
            <c:dLbl>
              <c:idx val="1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80000"/>
                          <a:lumOff val="2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1F-043A-084F-B7CA-2F565D3D86F5}"/>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Feuil1!$A$1:$A$16</c:f>
              <c:strCache>
                <c:ptCount val="16"/>
                <c:pt idx="0">
                  <c:v>arabe</c:v>
                </c:pt>
                <c:pt idx="1">
                  <c:v>français</c:v>
                </c:pt>
                <c:pt idx="2">
                  <c:v>albanais</c:v>
                </c:pt>
                <c:pt idx="3">
                  <c:v>allemand</c:v>
                </c:pt>
                <c:pt idx="4">
                  <c:v>grec</c:v>
                </c:pt>
                <c:pt idx="5">
                  <c:v>italien</c:v>
                </c:pt>
                <c:pt idx="6">
                  <c:v>néerlandais</c:v>
                </c:pt>
                <c:pt idx="7">
                  <c:v>araméen</c:v>
                </c:pt>
                <c:pt idx="8">
                  <c:v>espagnol</c:v>
                </c:pt>
                <c:pt idx="9">
                  <c:v>langues africaines</c:v>
                </c:pt>
                <c:pt idx="10">
                  <c:v>polonais</c:v>
                </c:pt>
                <c:pt idx="11">
                  <c:v>roumain</c:v>
                </c:pt>
                <c:pt idx="12">
                  <c:v>turc</c:v>
                </c:pt>
                <c:pt idx="13">
                  <c:v>luxembourgeois</c:v>
                </c:pt>
                <c:pt idx="14">
                  <c:v>portugais</c:v>
                </c:pt>
                <c:pt idx="15">
                  <c:v>autre</c:v>
                </c:pt>
              </c:strCache>
            </c:strRef>
          </c:cat>
          <c:val>
            <c:numRef>
              <c:f>Feuil1!$B$1:$B$16</c:f>
              <c:numCache>
                <c:formatCode>General</c:formatCode>
                <c:ptCount val="16"/>
                <c:pt idx="0">
                  <c:v>40</c:v>
                </c:pt>
                <c:pt idx="1">
                  <c:v>23</c:v>
                </c:pt>
                <c:pt idx="2">
                  <c:v>7</c:v>
                </c:pt>
                <c:pt idx="3">
                  <c:v>14</c:v>
                </c:pt>
                <c:pt idx="4">
                  <c:v>5</c:v>
                </c:pt>
                <c:pt idx="5">
                  <c:v>16</c:v>
                </c:pt>
                <c:pt idx="6">
                  <c:v>52</c:v>
                </c:pt>
                <c:pt idx="7">
                  <c:v>3</c:v>
                </c:pt>
                <c:pt idx="8">
                  <c:v>16</c:v>
                </c:pt>
                <c:pt idx="9">
                  <c:v>10</c:v>
                </c:pt>
                <c:pt idx="10">
                  <c:v>9</c:v>
                </c:pt>
                <c:pt idx="11">
                  <c:v>3</c:v>
                </c:pt>
                <c:pt idx="12">
                  <c:v>7</c:v>
                </c:pt>
                <c:pt idx="13">
                  <c:v>6</c:v>
                </c:pt>
                <c:pt idx="14">
                  <c:v>7</c:v>
                </c:pt>
                <c:pt idx="15">
                  <c:v>8</c:v>
                </c:pt>
              </c:numCache>
            </c:numRef>
          </c:val>
          <c:extLst>
            <c:ext xmlns:c16="http://schemas.microsoft.com/office/drawing/2014/chart" uri="{C3380CC4-5D6E-409C-BE32-E72D297353CC}">
              <c16:uniqueId val="{00000020-043A-084F-B7CA-2F565D3D86F5}"/>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BE"/>
              <a:t>Dans quelle mesure pensez-vous être </a:t>
            </a:r>
            <a:r>
              <a:rPr lang="fr-BE" err="1"/>
              <a:t>compétent.e</a:t>
            </a:r>
            <a:r>
              <a:rPr lang="fr-BE"/>
              <a:t>  pour…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tx>
            <c:strRef>
              <c:f>Feuil1!$B$1</c:f>
              <c:strCache>
                <c:ptCount val="1"/>
                <c:pt idx="0">
                  <c:v>Francophones</c:v>
                </c:pt>
              </c:strCache>
            </c:strRef>
          </c:tx>
          <c:spPr>
            <a:solidFill>
              <a:schemeClr val="accent1"/>
            </a:solidFill>
            <a:ln>
              <a:noFill/>
            </a:ln>
            <a:effectLst/>
          </c:spPr>
          <c:invertIfNegative val="0"/>
          <c:cat>
            <c:strRef>
              <c:f>Feuil1!$A$2:$A$8</c:f>
              <c:strCache>
                <c:ptCount val="7"/>
                <c:pt idx="0">
                  <c:v>Adapter mon écoute/ma parole à la situation de communication orale</c:v>
                </c:pt>
                <c:pt idx="1">
                  <c:v>Mobiliser mes connaissances pour élaborer/comprendre le contenu d'une prise de parole</c:v>
                </c:pt>
                <c:pt idx="2">
                  <c:v>Orienter mon écoute et ma prise de parole selon le contexte</c:v>
                </c:pt>
                <c:pt idx="3">
                  <c:v>Me questionner sur ma façon d'écouter ou de parler et adapter éventuellement ma stratégie d'écoute et de prise de parole</c:v>
                </c:pt>
                <c:pt idx="4">
                  <c:v>Interpréter ou produire des informations explicites</c:v>
                </c:pt>
                <c:pt idx="5">
                  <c:v>Utiliser ou comprendre un vocabulaire adéquat</c:v>
                </c:pt>
                <c:pt idx="6">
                  <c:v>Maitriser les règles de politesse (temps de parole, interruptions, rituels, etc.)</c:v>
                </c:pt>
              </c:strCache>
            </c:strRef>
          </c:cat>
          <c:val>
            <c:numRef>
              <c:f>Feuil1!$B$2:$B$8</c:f>
              <c:numCache>
                <c:formatCode>General</c:formatCode>
                <c:ptCount val="7"/>
                <c:pt idx="0">
                  <c:v>4.3929999999999998</c:v>
                </c:pt>
                <c:pt idx="1">
                  <c:v>4.3360000000000003</c:v>
                </c:pt>
                <c:pt idx="2">
                  <c:v>4.5339999999999998</c:v>
                </c:pt>
                <c:pt idx="3">
                  <c:v>4.4379999999999997</c:v>
                </c:pt>
                <c:pt idx="4">
                  <c:v>4.3479999999999999</c:v>
                </c:pt>
                <c:pt idx="5">
                  <c:v>4.5880000000000001</c:v>
                </c:pt>
                <c:pt idx="6">
                  <c:v>5.0019999999999998</c:v>
                </c:pt>
              </c:numCache>
            </c:numRef>
          </c:val>
          <c:extLst>
            <c:ext xmlns:c16="http://schemas.microsoft.com/office/drawing/2014/chart" uri="{C3380CC4-5D6E-409C-BE32-E72D297353CC}">
              <c16:uniqueId val="{00000000-92E1-4ED8-BB53-401F142AD2D1}"/>
            </c:ext>
          </c:extLst>
        </c:ser>
        <c:ser>
          <c:idx val="1"/>
          <c:order val="1"/>
          <c:tx>
            <c:strRef>
              <c:f>Feuil1!$C$1</c:f>
              <c:strCache>
                <c:ptCount val="1"/>
                <c:pt idx="0">
                  <c:v>Allophones</c:v>
                </c:pt>
              </c:strCache>
            </c:strRef>
          </c:tx>
          <c:spPr>
            <a:solidFill>
              <a:schemeClr val="accent2"/>
            </a:solidFill>
            <a:ln>
              <a:noFill/>
            </a:ln>
            <a:effectLst/>
          </c:spPr>
          <c:invertIfNegative val="0"/>
          <c:cat>
            <c:strRef>
              <c:f>Feuil1!$A$2:$A$8</c:f>
              <c:strCache>
                <c:ptCount val="7"/>
                <c:pt idx="0">
                  <c:v>Adapter mon écoute/ma parole à la situation de communication orale</c:v>
                </c:pt>
                <c:pt idx="1">
                  <c:v>Mobiliser mes connaissances pour élaborer/comprendre le contenu d'une prise de parole</c:v>
                </c:pt>
                <c:pt idx="2">
                  <c:v>Orienter mon écoute et ma prise de parole selon le contexte</c:v>
                </c:pt>
                <c:pt idx="3">
                  <c:v>Me questionner sur ma façon d'écouter ou de parler et adapter éventuellement ma stratégie d'écoute et de prise de parole</c:v>
                </c:pt>
                <c:pt idx="4">
                  <c:v>Interpréter ou produire des informations explicites</c:v>
                </c:pt>
                <c:pt idx="5">
                  <c:v>Utiliser ou comprendre un vocabulaire adéquat</c:v>
                </c:pt>
                <c:pt idx="6">
                  <c:v>Maitriser les règles de politesse (temps de parole, interruptions, rituels, etc.)</c:v>
                </c:pt>
              </c:strCache>
            </c:strRef>
          </c:cat>
          <c:val>
            <c:numRef>
              <c:f>Feuil1!$C$2:$C$8</c:f>
              <c:numCache>
                <c:formatCode>General</c:formatCode>
                <c:ptCount val="7"/>
                <c:pt idx="0">
                  <c:v>4.1920000000000002</c:v>
                </c:pt>
                <c:pt idx="1">
                  <c:v>4.0789999999999997</c:v>
                </c:pt>
                <c:pt idx="2">
                  <c:v>4.3049999999999997</c:v>
                </c:pt>
                <c:pt idx="3">
                  <c:v>4.2489999999999997</c:v>
                </c:pt>
                <c:pt idx="4">
                  <c:v>4.0789999999999997</c:v>
                </c:pt>
                <c:pt idx="5">
                  <c:v>4.266</c:v>
                </c:pt>
                <c:pt idx="6">
                  <c:v>4.6550000000000002</c:v>
                </c:pt>
              </c:numCache>
            </c:numRef>
          </c:val>
          <c:extLst>
            <c:ext xmlns:c16="http://schemas.microsoft.com/office/drawing/2014/chart" uri="{C3380CC4-5D6E-409C-BE32-E72D297353CC}">
              <c16:uniqueId val="{00000001-92E1-4ED8-BB53-401F142AD2D1}"/>
            </c:ext>
          </c:extLst>
        </c:ser>
        <c:dLbls>
          <c:showLegendKey val="0"/>
          <c:showVal val="0"/>
          <c:showCatName val="0"/>
          <c:showSerName val="0"/>
          <c:showPercent val="0"/>
          <c:showBubbleSize val="0"/>
        </c:dLbls>
        <c:gapWidth val="182"/>
        <c:axId val="1603564464"/>
        <c:axId val="1627577936"/>
      </c:barChart>
      <c:catAx>
        <c:axId val="1603564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627577936"/>
        <c:crosses val="autoZero"/>
        <c:auto val="1"/>
        <c:lblAlgn val="ctr"/>
        <c:lblOffset val="100"/>
        <c:noMultiLvlLbl val="0"/>
      </c:catAx>
      <c:valAx>
        <c:axId val="16275779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603564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436869-F806-4215-A92C-CB975B2FFC8E}" type="doc">
      <dgm:prSet loTypeId="urn:microsoft.com/office/officeart/2005/8/layout/chart3" loCatId="cycle" qsTypeId="urn:microsoft.com/office/officeart/2005/8/quickstyle/simple4" qsCatId="simple" csTypeId="urn:microsoft.com/office/officeart/2005/8/colors/accent3_2" csCatId="accent3" phldr="1"/>
      <dgm:spPr/>
      <dgm:t>
        <a:bodyPr/>
        <a:lstStyle/>
        <a:p>
          <a:endParaRPr lang="fr-FR"/>
        </a:p>
      </dgm:t>
    </dgm:pt>
    <dgm:pt modelId="{55037FB7-65FC-4787-9998-6EE66B7987C7}">
      <dgm:prSet phldrT="[Texte]"/>
      <dgm:spPr>
        <a:solidFill>
          <a:schemeClr val="accent2"/>
        </a:solidFill>
      </dgm:spPr>
      <dgm:t>
        <a:bodyPr/>
        <a:lstStyle/>
        <a:p>
          <a:r>
            <a:rPr lang="fr-BE"/>
            <a:t>Du côté des discours communs</a:t>
          </a:r>
        </a:p>
      </dgm:t>
    </dgm:pt>
    <dgm:pt modelId="{5EE01566-5838-4286-8398-264D8BA3D12E}" type="parTrans" cxnId="{6E7ED982-B416-4FC1-BBA9-F1AFAE497A7F}">
      <dgm:prSet/>
      <dgm:spPr/>
      <dgm:t>
        <a:bodyPr/>
        <a:lstStyle/>
        <a:p>
          <a:endParaRPr lang="fr-BE"/>
        </a:p>
      </dgm:t>
    </dgm:pt>
    <dgm:pt modelId="{74355955-AEEC-4C0B-9A2E-2689F1861BBD}" type="sibTrans" cxnId="{6E7ED982-B416-4FC1-BBA9-F1AFAE497A7F}">
      <dgm:prSet/>
      <dgm:spPr/>
      <dgm:t>
        <a:bodyPr/>
        <a:lstStyle/>
        <a:p>
          <a:endParaRPr lang="fr-BE"/>
        </a:p>
      </dgm:t>
    </dgm:pt>
    <dgm:pt modelId="{A966527A-476B-4625-B0EE-2591C462D82B}">
      <dgm:prSet phldrT="[Texte]"/>
      <dgm:spPr>
        <a:solidFill>
          <a:schemeClr val="accent6"/>
        </a:solidFill>
      </dgm:spPr>
      <dgm:t>
        <a:bodyPr/>
        <a:lstStyle/>
        <a:p>
          <a:r>
            <a:rPr lang="fr-BE"/>
            <a:t>Du côté de l’oral académique</a:t>
          </a:r>
        </a:p>
      </dgm:t>
    </dgm:pt>
    <dgm:pt modelId="{D50BC28D-670F-40AD-B601-05EEA0214AC6}" type="parTrans" cxnId="{6F125A81-2527-4D36-866C-853B057B5060}">
      <dgm:prSet/>
      <dgm:spPr/>
      <dgm:t>
        <a:bodyPr/>
        <a:lstStyle/>
        <a:p>
          <a:endParaRPr lang="fr-BE"/>
        </a:p>
      </dgm:t>
    </dgm:pt>
    <dgm:pt modelId="{2683628A-9E5F-4117-8EE3-D527AB2EDF98}" type="sibTrans" cxnId="{6F125A81-2527-4D36-866C-853B057B5060}">
      <dgm:prSet/>
      <dgm:spPr/>
      <dgm:t>
        <a:bodyPr/>
        <a:lstStyle/>
        <a:p>
          <a:endParaRPr lang="fr-BE"/>
        </a:p>
      </dgm:t>
    </dgm:pt>
    <dgm:pt modelId="{62194168-FB36-4745-9CB2-ACF386985AD5}">
      <dgm:prSet phldrT="[Texte]"/>
      <dgm:spPr>
        <a:solidFill>
          <a:schemeClr val="accent4"/>
        </a:solidFill>
      </dgm:spPr>
      <dgm:t>
        <a:bodyPr/>
        <a:lstStyle/>
        <a:p>
          <a:r>
            <a:rPr lang="fr-BE"/>
            <a:t>Du côté de la didactique de l’oral</a:t>
          </a:r>
        </a:p>
      </dgm:t>
    </dgm:pt>
    <dgm:pt modelId="{32DBDDF1-6AC9-4931-B406-3BF20D7B344B}" type="parTrans" cxnId="{A8A71758-CA2A-454E-9029-7ADC816F8AD7}">
      <dgm:prSet/>
      <dgm:spPr/>
      <dgm:t>
        <a:bodyPr/>
        <a:lstStyle/>
        <a:p>
          <a:endParaRPr lang="fr-BE"/>
        </a:p>
      </dgm:t>
    </dgm:pt>
    <dgm:pt modelId="{263B5CAD-EAD6-45FE-9FD1-C3C8E92361AF}" type="sibTrans" cxnId="{A8A71758-CA2A-454E-9029-7ADC816F8AD7}">
      <dgm:prSet/>
      <dgm:spPr/>
      <dgm:t>
        <a:bodyPr/>
        <a:lstStyle/>
        <a:p>
          <a:endParaRPr lang="fr-BE"/>
        </a:p>
      </dgm:t>
    </dgm:pt>
    <dgm:pt modelId="{70CB4946-56D4-F54D-9984-BEEE53E2FE40}" type="pres">
      <dgm:prSet presAssocID="{D8436869-F806-4215-A92C-CB975B2FFC8E}" presName="compositeShape" presStyleCnt="0">
        <dgm:presLayoutVars>
          <dgm:chMax val="7"/>
          <dgm:dir/>
          <dgm:resizeHandles val="exact"/>
        </dgm:presLayoutVars>
      </dgm:prSet>
      <dgm:spPr/>
    </dgm:pt>
    <dgm:pt modelId="{4B858B02-F501-5C42-9819-2E15DEC5A41A}" type="pres">
      <dgm:prSet presAssocID="{D8436869-F806-4215-A92C-CB975B2FFC8E}" presName="wedge1" presStyleLbl="node1" presStyleIdx="0" presStyleCnt="3" custLinFactNeighborX="-3940" custLinFactNeighborY="551"/>
      <dgm:spPr/>
    </dgm:pt>
    <dgm:pt modelId="{C567590D-B1CA-D443-BCF4-422DF7242D3F}" type="pres">
      <dgm:prSet presAssocID="{D8436869-F806-4215-A92C-CB975B2FFC8E}" presName="wedge1Tx" presStyleLbl="node1" presStyleIdx="0" presStyleCnt="3">
        <dgm:presLayoutVars>
          <dgm:chMax val="0"/>
          <dgm:chPref val="0"/>
          <dgm:bulletEnabled val="1"/>
        </dgm:presLayoutVars>
      </dgm:prSet>
      <dgm:spPr/>
    </dgm:pt>
    <dgm:pt modelId="{D77182C9-4F62-0642-9890-C0B2436CDE23}" type="pres">
      <dgm:prSet presAssocID="{D8436869-F806-4215-A92C-CB975B2FFC8E}" presName="wedge2" presStyleLbl="node1" presStyleIdx="1" presStyleCnt="3"/>
      <dgm:spPr/>
    </dgm:pt>
    <dgm:pt modelId="{EACFC667-96ED-F74F-AF4C-E4A1162B510F}" type="pres">
      <dgm:prSet presAssocID="{D8436869-F806-4215-A92C-CB975B2FFC8E}" presName="wedge2Tx" presStyleLbl="node1" presStyleIdx="1" presStyleCnt="3">
        <dgm:presLayoutVars>
          <dgm:chMax val="0"/>
          <dgm:chPref val="0"/>
          <dgm:bulletEnabled val="1"/>
        </dgm:presLayoutVars>
      </dgm:prSet>
      <dgm:spPr/>
    </dgm:pt>
    <dgm:pt modelId="{8240CBC5-35ED-F440-8581-D3CCB7316158}" type="pres">
      <dgm:prSet presAssocID="{D8436869-F806-4215-A92C-CB975B2FFC8E}" presName="wedge3" presStyleLbl="node1" presStyleIdx="2" presStyleCnt="3" custLinFactNeighborX="-2614" custLinFactNeighborY="-1990"/>
      <dgm:spPr/>
    </dgm:pt>
    <dgm:pt modelId="{C10786C5-D0EB-2249-B4BE-436C49993137}" type="pres">
      <dgm:prSet presAssocID="{D8436869-F806-4215-A92C-CB975B2FFC8E}" presName="wedge3Tx" presStyleLbl="node1" presStyleIdx="2" presStyleCnt="3">
        <dgm:presLayoutVars>
          <dgm:chMax val="0"/>
          <dgm:chPref val="0"/>
          <dgm:bulletEnabled val="1"/>
        </dgm:presLayoutVars>
      </dgm:prSet>
      <dgm:spPr/>
    </dgm:pt>
  </dgm:ptLst>
  <dgm:cxnLst>
    <dgm:cxn modelId="{42CB3800-53D7-144F-A5D3-863A954DEEA0}" type="presOf" srcId="{D8436869-F806-4215-A92C-CB975B2FFC8E}" destId="{70CB4946-56D4-F54D-9984-BEEE53E2FE40}" srcOrd="0" destOrd="0" presId="urn:microsoft.com/office/officeart/2005/8/layout/chart3"/>
    <dgm:cxn modelId="{1889E617-288B-7E44-8682-68E9C363CBE1}" type="presOf" srcId="{A966527A-476B-4625-B0EE-2591C462D82B}" destId="{EACFC667-96ED-F74F-AF4C-E4A1162B510F}" srcOrd="1" destOrd="0" presId="urn:microsoft.com/office/officeart/2005/8/layout/chart3"/>
    <dgm:cxn modelId="{143B5E4C-06F8-B644-807F-E1D4AE47CAD3}" type="presOf" srcId="{62194168-FB36-4745-9CB2-ACF386985AD5}" destId="{C10786C5-D0EB-2249-B4BE-436C49993137}" srcOrd="1" destOrd="0" presId="urn:microsoft.com/office/officeart/2005/8/layout/chart3"/>
    <dgm:cxn modelId="{13557050-DE3E-E74E-9FCD-C22DCD7ADA62}" type="presOf" srcId="{55037FB7-65FC-4787-9998-6EE66B7987C7}" destId="{C567590D-B1CA-D443-BCF4-422DF7242D3F}" srcOrd="1" destOrd="0" presId="urn:microsoft.com/office/officeart/2005/8/layout/chart3"/>
    <dgm:cxn modelId="{A8A71758-CA2A-454E-9029-7ADC816F8AD7}" srcId="{D8436869-F806-4215-A92C-CB975B2FFC8E}" destId="{62194168-FB36-4745-9CB2-ACF386985AD5}" srcOrd="2" destOrd="0" parTransId="{32DBDDF1-6AC9-4931-B406-3BF20D7B344B}" sibTransId="{263B5CAD-EAD6-45FE-9FD1-C3C8E92361AF}"/>
    <dgm:cxn modelId="{6F125A81-2527-4D36-866C-853B057B5060}" srcId="{D8436869-F806-4215-A92C-CB975B2FFC8E}" destId="{A966527A-476B-4625-B0EE-2591C462D82B}" srcOrd="1" destOrd="0" parTransId="{D50BC28D-670F-40AD-B601-05EEA0214AC6}" sibTransId="{2683628A-9E5F-4117-8EE3-D527AB2EDF98}"/>
    <dgm:cxn modelId="{6E7ED982-B416-4FC1-BBA9-F1AFAE497A7F}" srcId="{D8436869-F806-4215-A92C-CB975B2FFC8E}" destId="{55037FB7-65FC-4787-9998-6EE66B7987C7}" srcOrd="0" destOrd="0" parTransId="{5EE01566-5838-4286-8398-264D8BA3D12E}" sibTransId="{74355955-AEEC-4C0B-9A2E-2689F1861BBD}"/>
    <dgm:cxn modelId="{B3168CD0-EF57-E44A-AF1A-4D664935F3D6}" type="presOf" srcId="{55037FB7-65FC-4787-9998-6EE66B7987C7}" destId="{4B858B02-F501-5C42-9819-2E15DEC5A41A}" srcOrd="0" destOrd="0" presId="urn:microsoft.com/office/officeart/2005/8/layout/chart3"/>
    <dgm:cxn modelId="{C863ECEC-37F7-4146-BEE8-37FD13E639ED}" type="presOf" srcId="{A966527A-476B-4625-B0EE-2591C462D82B}" destId="{D77182C9-4F62-0642-9890-C0B2436CDE23}" srcOrd="0" destOrd="0" presId="urn:microsoft.com/office/officeart/2005/8/layout/chart3"/>
    <dgm:cxn modelId="{30E051F5-61A8-D743-9D38-CE3801131E10}" type="presOf" srcId="{62194168-FB36-4745-9CB2-ACF386985AD5}" destId="{8240CBC5-35ED-F440-8581-D3CCB7316158}" srcOrd="0" destOrd="0" presId="urn:microsoft.com/office/officeart/2005/8/layout/chart3"/>
    <dgm:cxn modelId="{4A4BA916-33EC-7943-BE22-BBA3496DEEA2}" type="presParOf" srcId="{70CB4946-56D4-F54D-9984-BEEE53E2FE40}" destId="{4B858B02-F501-5C42-9819-2E15DEC5A41A}" srcOrd="0" destOrd="0" presId="urn:microsoft.com/office/officeart/2005/8/layout/chart3"/>
    <dgm:cxn modelId="{DDF362C7-F8C2-3740-BBBD-458CFBFA0A3D}" type="presParOf" srcId="{70CB4946-56D4-F54D-9984-BEEE53E2FE40}" destId="{C567590D-B1CA-D443-BCF4-422DF7242D3F}" srcOrd="1" destOrd="0" presId="urn:microsoft.com/office/officeart/2005/8/layout/chart3"/>
    <dgm:cxn modelId="{DC1E4189-08EE-5142-8F02-7EFFD3883A10}" type="presParOf" srcId="{70CB4946-56D4-F54D-9984-BEEE53E2FE40}" destId="{D77182C9-4F62-0642-9890-C0B2436CDE23}" srcOrd="2" destOrd="0" presId="urn:microsoft.com/office/officeart/2005/8/layout/chart3"/>
    <dgm:cxn modelId="{1C1EACFF-984F-6246-9510-60E08088FB20}" type="presParOf" srcId="{70CB4946-56D4-F54D-9984-BEEE53E2FE40}" destId="{EACFC667-96ED-F74F-AF4C-E4A1162B510F}" srcOrd="3" destOrd="0" presId="urn:microsoft.com/office/officeart/2005/8/layout/chart3"/>
    <dgm:cxn modelId="{23C0E5B9-001C-9944-8B54-E406EA0AC835}" type="presParOf" srcId="{70CB4946-56D4-F54D-9984-BEEE53E2FE40}" destId="{8240CBC5-35ED-F440-8581-D3CCB7316158}" srcOrd="4" destOrd="0" presId="urn:microsoft.com/office/officeart/2005/8/layout/chart3"/>
    <dgm:cxn modelId="{D48C98EC-F128-A84C-A35D-8BE437A7DFC6}" type="presParOf" srcId="{70CB4946-56D4-F54D-9984-BEEE53E2FE40}" destId="{C10786C5-D0EB-2249-B4BE-436C49993137}"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6497D94-3F85-9C4D-B985-8A9B9961DA5A}" type="doc">
      <dgm:prSet loTypeId="urn:microsoft.com/office/officeart/2005/8/layout/radial5" loCatId="" qsTypeId="urn:microsoft.com/office/officeart/2005/8/quickstyle/simple1" qsCatId="simple" csTypeId="urn:microsoft.com/office/officeart/2005/8/colors/colorful1" csCatId="colorful" phldr="1"/>
      <dgm:spPr/>
      <dgm:t>
        <a:bodyPr/>
        <a:lstStyle/>
        <a:p>
          <a:endParaRPr lang="fr-FR"/>
        </a:p>
      </dgm:t>
    </dgm:pt>
    <dgm:pt modelId="{4984670C-CF97-524C-B7A3-27A8F4442E02}">
      <dgm:prSet phldrT="[Texte]" custT="1"/>
      <dgm:spPr/>
      <dgm:t>
        <a:bodyPr/>
        <a:lstStyle/>
        <a:p>
          <a:r>
            <a:rPr lang="fr-FR" sz="1200" strike="noStrike" dirty="0"/>
            <a:t>Unilingue – Bilingue - Plurilingue</a:t>
          </a:r>
        </a:p>
      </dgm:t>
    </dgm:pt>
    <dgm:pt modelId="{C0CC77F4-CC17-9D41-BEF6-C4918BA83162}" type="parTrans" cxnId="{6DC0058F-505C-9947-9404-27D90BE92E2C}">
      <dgm:prSet/>
      <dgm:spPr/>
      <dgm:t>
        <a:bodyPr/>
        <a:lstStyle/>
        <a:p>
          <a:endParaRPr lang="fr-FR"/>
        </a:p>
      </dgm:t>
    </dgm:pt>
    <dgm:pt modelId="{71395AAA-58D3-ED47-B55C-8064FBF25042}" type="sibTrans" cxnId="{6DC0058F-505C-9947-9404-27D90BE92E2C}">
      <dgm:prSet/>
      <dgm:spPr/>
      <dgm:t>
        <a:bodyPr/>
        <a:lstStyle/>
        <a:p>
          <a:endParaRPr lang="fr-FR"/>
        </a:p>
      </dgm:t>
    </dgm:pt>
    <dgm:pt modelId="{A2440C51-A9DD-B545-B426-FAA6E69A5A18}">
      <dgm:prSet phldrT="[Texte]"/>
      <dgm:spPr/>
      <dgm:t>
        <a:bodyPr/>
        <a:lstStyle/>
        <a:p>
          <a:pPr rtl="0"/>
          <a:r>
            <a:rPr lang="fr-FR" dirty="0"/>
            <a:t>Genres</a:t>
          </a:r>
          <a:r>
            <a:rPr lang="fr-FR" dirty="0">
              <a:latin typeface="Calibri Light" panose="020F0302020204030204"/>
            </a:rPr>
            <a:t> oraux</a:t>
          </a:r>
          <a:endParaRPr lang="fr-FR" dirty="0"/>
        </a:p>
      </dgm:t>
    </dgm:pt>
    <dgm:pt modelId="{A4168997-CB39-EF42-9A2E-97C9C70B5CDA}" type="parTrans" cxnId="{91562B6B-5837-9548-B149-A0AB380158BF}">
      <dgm:prSet/>
      <dgm:spPr/>
      <dgm:t>
        <a:bodyPr/>
        <a:lstStyle/>
        <a:p>
          <a:endParaRPr lang="fr-FR"/>
        </a:p>
      </dgm:t>
    </dgm:pt>
    <dgm:pt modelId="{BA6DDBAB-1584-4841-AF08-382896F085EF}" type="sibTrans" cxnId="{91562B6B-5837-9548-B149-A0AB380158BF}">
      <dgm:prSet/>
      <dgm:spPr/>
      <dgm:t>
        <a:bodyPr/>
        <a:lstStyle/>
        <a:p>
          <a:endParaRPr lang="fr-FR"/>
        </a:p>
      </dgm:t>
    </dgm:pt>
    <dgm:pt modelId="{67B8ADC3-CAB4-784A-A263-9C47956DCE87}">
      <dgm:prSet/>
      <dgm:spPr/>
    </dgm:pt>
    <dgm:pt modelId="{70D68B7B-51EB-FB42-96AF-3A79BC6701DB}" type="parTrans" cxnId="{B2236A0E-9D1E-B146-8F47-2B8A64AE5970}">
      <dgm:prSet/>
      <dgm:spPr/>
      <dgm:t>
        <a:bodyPr/>
        <a:lstStyle/>
        <a:p>
          <a:endParaRPr lang="fr-FR"/>
        </a:p>
      </dgm:t>
    </dgm:pt>
    <dgm:pt modelId="{B905D37B-BA9E-5D4B-B75F-0AC6BD6B3D95}" type="sibTrans" cxnId="{B2236A0E-9D1E-B146-8F47-2B8A64AE5970}">
      <dgm:prSet/>
      <dgm:spPr/>
      <dgm:t>
        <a:bodyPr/>
        <a:lstStyle/>
        <a:p>
          <a:endParaRPr lang="fr-FR"/>
        </a:p>
      </dgm:t>
    </dgm:pt>
    <dgm:pt modelId="{E5B14E1C-3F8B-2247-8CAE-FC1984F98816}">
      <dgm:prSet phldrT="[Texte]"/>
      <dgm:spPr/>
      <dgm:t>
        <a:bodyPr/>
        <a:lstStyle/>
        <a:p>
          <a:pPr rtl="0"/>
          <a:r>
            <a:rPr lang="fr-FR" dirty="0"/>
            <a:t>Attitudes</a:t>
          </a:r>
        </a:p>
      </dgm:t>
    </dgm:pt>
    <dgm:pt modelId="{DC1FA0F2-7108-4D46-BDD4-434E374BC8DD}" type="parTrans" cxnId="{B656AEFB-16DB-3E4B-B432-128DDB3963B8}">
      <dgm:prSet/>
      <dgm:spPr/>
      <dgm:t>
        <a:bodyPr/>
        <a:lstStyle/>
        <a:p>
          <a:endParaRPr lang="fr-FR"/>
        </a:p>
      </dgm:t>
    </dgm:pt>
    <dgm:pt modelId="{59333FBF-B4FB-8C4D-A282-9BEA65AC6E62}" type="sibTrans" cxnId="{B656AEFB-16DB-3E4B-B432-128DDB3963B8}">
      <dgm:prSet/>
      <dgm:spPr/>
      <dgm:t>
        <a:bodyPr/>
        <a:lstStyle/>
        <a:p>
          <a:endParaRPr lang="fr-FR"/>
        </a:p>
      </dgm:t>
    </dgm:pt>
    <dgm:pt modelId="{20F5CBDD-4ABA-4641-B15C-62A7F4676511}" type="pres">
      <dgm:prSet presAssocID="{66497D94-3F85-9C4D-B985-8A9B9961DA5A}" presName="Name0" presStyleCnt="0">
        <dgm:presLayoutVars>
          <dgm:chMax val="1"/>
          <dgm:dir/>
          <dgm:animLvl val="ctr"/>
          <dgm:resizeHandles val="exact"/>
        </dgm:presLayoutVars>
      </dgm:prSet>
      <dgm:spPr/>
    </dgm:pt>
    <dgm:pt modelId="{6FABD6C1-1D3C-4C4C-ABCA-AF8B811FACE9}" type="pres">
      <dgm:prSet presAssocID="{4984670C-CF97-524C-B7A3-27A8F4442E02}" presName="centerShape" presStyleLbl="node0" presStyleIdx="0" presStyleCnt="1" custScaleX="241849"/>
      <dgm:spPr/>
    </dgm:pt>
    <dgm:pt modelId="{4FF3E51F-7AF6-B544-B445-A2CDCF5226C1}" type="pres">
      <dgm:prSet presAssocID="{A4168997-CB39-EF42-9A2E-97C9C70B5CDA}" presName="parTrans" presStyleLbl="sibTrans2D1" presStyleIdx="0" presStyleCnt="2"/>
      <dgm:spPr/>
    </dgm:pt>
    <dgm:pt modelId="{CD8184CF-0191-8A44-8CFC-86CFA504F431}" type="pres">
      <dgm:prSet presAssocID="{A4168997-CB39-EF42-9A2E-97C9C70B5CDA}" presName="connectorText" presStyleLbl="sibTrans2D1" presStyleIdx="0" presStyleCnt="2"/>
      <dgm:spPr/>
    </dgm:pt>
    <dgm:pt modelId="{46204770-A4EA-0A40-8E2C-D751CE29FCB8}" type="pres">
      <dgm:prSet presAssocID="{A2440C51-A9DD-B545-B426-FAA6E69A5A18}" presName="node" presStyleLbl="node1" presStyleIdx="0" presStyleCnt="2" custRadScaleRad="102939" custRadScaleInc="-75349">
        <dgm:presLayoutVars>
          <dgm:bulletEnabled val="1"/>
        </dgm:presLayoutVars>
      </dgm:prSet>
      <dgm:spPr/>
    </dgm:pt>
    <dgm:pt modelId="{03E4F5CC-D1ED-D04F-AA48-24326BE37FF6}" type="pres">
      <dgm:prSet presAssocID="{DC1FA0F2-7108-4D46-BDD4-434E374BC8DD}" presName="parTrans" presStyleLbl="sibTrans2D1" presStyleIdx="1" presStyleCnt="2"/>
      <dgm:spPr/>
    </dgm:pt>
    <dgm:pt modelId="{836AED55-782A-F841-8ECA-A63864395DE3}" type="pres">
      <dgm:prSet presAssocID="{DC1FA0F2-7108-4D46-BDD4-434E374BC8DD}" presName="connectorText" presStyleLbl="sibTrans2D1" presStyleIdx="1" presStyleCnt="2"/>
      <dgm:spPr/>
    </dgm:pt>
    <dgm:pt modelId="{C86D4335-6B82-2847-9302-11B254FF00F5}" type="pres">
      <dgm:prSet presAssocID="{E5B14E1C-3F8B-2247-8CAE-FC1984F98816}" presName="node" presStyleLbl="node1" presStyleIdx="1" presStyleCnt="2" custRadScaleRad="106788" custRadScaleInc="-123718">
        <dgm:presLayoutVars>
          <dgm:bulletEnabled val="1"/>
        </dgm:presLayoutVars>
      </dgm:prSet>
      <dgm:spPr/>
    </dgm:pt>
  </dgm:ptLst>
  <dgm:cxnLst>
    <dgm:cxn modelId="{0BC10D00-E5D5-E64B-A529-31C27014B3F2}" type="presOf" srcId="{4984670C-CF97-524C-B7A3-27A8F4442E02}" destId="{6FABD6C1-1D3C-4C4C-ABCA-AF8B811FACE9}" srcOrd="0" destOrd="0" presId="urn:microsoft.com/office/officeart/2005/8/layout/radial5"/>
    <dgm:cxn modelId="{B2236A0E-9D1E-B146-8F47-2B8A64AE5970}" srcId="{66497D94-3F85-9C4D-B985-8A9B9961DA5A}" destId="{67B8ADC3-CAB4-784A-A263-9C47956DCE87}" srcOrd="1" destOrd="0" parTransId="{70D68B7B-51EB-FB42-96AF-3A79BC6701DB}" sibTransId="{B905D37B-BA9E-5D4B-B75F-0AC6BD6B3D95}"/>
    <dgm:cxn modelId="{91562B6B-5837-9548-B149-A0AB380158BF}" srcId="{4984670C-CF97-524C-B7A3-27A8F4442E02}" destId="{A2440C51-A9DD-B545-B426-FAA6E69A5A18}" srcOrd="0" destOrd="0" parTransId="{A4168997-CB39-EF42-9A2E-97C9C70B5CDA}" sibTransId="{BA6DDBAB-1584-4841-AF08-382896F085EF}"/>
    <dgm:cxn modelId="{5E11004F-3D4C-574B-8E4D-5E4DB56805A1}" type="presOf" srcId="{A2440C51-A9DD-B545-B426-FAA6E69A5A18}" destId="{46204770-A4EA-0A40-8E2C-D751CE29FCB8}" srcOrd="0" destOrd="0" presId="urn:microsoft.com/office/officeart/2005/8/layout/radial5"/>
    <dgm:cxn modelId="{2B878487-1F33-9B4E-8339-FD8514951F65}" type="presOf" srcId="{E5B14E1C-3F8B-2247-8CAE-FC1984F98816}" destId="{C86D4335-6B82-2847-9302-11B254FF00F5}" srcOrd="0" destOrd="0" presId="urn:microsoft.com/office/officeart/2005/8/layout/radial5"/>
    <dgm:cxn modelId="{6DC0058F-505C-9947-9404-27D90BE92E2C}" srcId="{66497D94-3F85-9C4D-B985-8A9B9961DA5A}" destId="{4984670C-CF97-524C-B7A3-27A8F4442E02}" srcOrd="0" destOrd="0" parTransId="{C0CC77F4-CC17-9D41-BEF6-C4918BA83162}" sibTransId="{71395AAA-58D3-ED47-B55C-8064FBF25042}"/>
    <dgm:cxn modelId="{8E46F28F-E3D0-7C48-A230-4B7384A8A427}" type="presOf" srcId="{DC1FA0F2-7108-4D46-BDD4-434E374BC8DD}" destId="{03E4F5CC-D1ED-D04F-AA48-24326BE37FF6}" srcOrd="0" destOrd="0" presId="urn:microsoft.com/office/officeart/2005/8/layout/radial5"/>
    <dgm:cxn modelId="{2C3080A8-22F9-6642-AC71-9DD178F111E5}" type="presOf" srcId="{A4168997-CB39-EF42-9A2E-97C9C70B5CDA}" destId="{4FF3E51F-7AF6-B544-B445-A2CDCF5226C1}" srcOrd="0" destOrd="0" presId="urn:microsoft.com/office/officeart/2005/8/layout/radial5"/>
    <dgm:cxn modelId="{455C41C8-7538-9F4D-BB6B-205E3AF55A0A}" type="presOf" srcId="{A4168997-CB39-EF42-9A2E-97C9C70B5CDA}" destId="{CD8184CF-0191-8A44-8CFC-86CFA504F431}" srcOrd="1" destOrd="0" presId="urn:microsoft.com/office/officeart/2005/8/layout/radial5"/>
    <dgm:cxn modelId="{743A68D8-7120-314A-8E77-0DC440B62031}" type="presOf" srcId="{DC1FA0F2-7108-4D46-BDD4-434E374BC8DD}" destId="{836AED55-782A-F841-8ECA-A63864395DE3}" srcOrd="1" destOrd="0" presId="urn:microsoft.com/office/officeart/2005/8/layout/radial5"/>
    <dgm:cxn modelId="{B656AEFB-16DB-3E4B-B432-128DDB3963B8}" srcId="{4984670C-CF97-524C-B7A3-27A8F4442E02}" destId="{E5B14E1C-3F8B-2247-8CAE-FC1984F98816}" srcOrd="1" destOrd="0" parTransId="{DC1FA0F2-7108-4D46-BDD4-434E374BC8DD}" sibTransId="{59333FBF-B4FB-8C4D-A282-9BEA65AC6E62}"/>
    <dgm:cxn modelId="{B9D126FF-0F25-F74F-BD1F-61A680D2DA98}" type="presOf" srcId="{66497D94-3F85-9C4D-B985-8A9B9961DA5A}" destId="{20F5CBDD-4ABA-4641-B15C-62A7F4676511}" srcOrd="0" destOrd="0" presId="urn:microsoft.com/office/officeart/2005/8/layout/radial5"/>
    <dgm:cxn modelId="{71A2F5A9-174B-654E-87D4-EBB8BBF0C117}" type="presParOf" srcId="{20F5CBDD-4ABA-4641-B15C-62A7F4676511}" destId="{6FABD6C1-1D3C-4C4C-ABCA-AF8B811FACE9}" srcOrd="0" destOrd="0" presId="urn:microsoft.com/office/officeart/2005/8/layout/radial5"/>
    <dgm:cxn modelId="{E734B391-C763-2043-8DEF-308EF932E817}" type="presParOf" srcId="{20F5CBDD-4ABA-4641-B15C-62A7F4676511}" destId="{4FF3E51F-7AF6-B544-B445-A2CDCF5226C1}" srcOrd="1" destOrd="0" presId="urn:microsoft.com/office/officeart/2005/8/layout/radial5"/>
    <dgm:cxn modelId="{2436CC8A-2842-504E-AF6B-42A952124C36}" type="presParOf" srcId="{4FF3E51F-7AF6-B544-B445-A2CDCF5226C1}" destId="{CD8184CF-0191-8A44-8CFC-86CFA504F431}" srcOrd="0" destOrd="0" presId="urn:microsoft.com/office/officeart/2005/8/layout/radial5"/>
    <dgm:cxn modelId="{6C79DD49-6B17-6843-BCAB-0E8EF60C3E75}" type="presParOf" srcId="{20F5CBDD-4ABA-4641-B15C-62A7F4676511}" destId="{46204770-A4EA-0A40-8E2C-D751CE29FCB8}" srcOrd="2" destOrd="0" presId="urn:microsoft.com/office/officeart/2005/8/layout/radial5"/>
    <dgm:cxn modelId="{2B2C78D3-BC92-F440-AFA7-49AF3860075B}" type="presParOf" srcId="{20F5CBDD-4ABA-4641-B15C-62A7F4676511}" destId="{03E4F5CC-D1ED-D04F-AA48-24326BE37FF6}" srcOrd="3" destOrd="0" presId="urn:microsoft.com/office/officeart/2005/8/layout/radial5"/>
    <dgm:cxn modelId="{D013BEF5-5E2E-AA47-8BF5-91B064914C4E}" type="presParOf" srcId="{03E4F5CC-D1ED-D04F-AA48-24326BE37FF6}" destId="{836AED55-782A-F841-8ECA-A63864395DE3}" srcOrd="0" destOrd="0" presId="urn:microsoft.com/office/officeart/2005/8/layout/radial5"/>
    <dgm:cxn modelId="{A06B8EA9-AAAD-2940-AD08-BCEB575B7AC4}" type="presParOf" srcId="{20F5CBDD-4ABA-4641-B15C-62A7F4676511}" destId="{C86D4335-6B82-2847-9302-11B254FF00F5}" srcOrd="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7671026-FA21-4216-BE43-DD57887A64FE}"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en-US"/>
        </a:p>
      </dgm:t>
    </dgm:pt>
    <dgm:pt modelId="{2343AAD8-85C1-4F29-9202-7F4B09B3D52F}">
      <dgm:prSet/>
      <dgm:spPr/>
      <dgm:t>
        <a:bodyPr/>
        <a:lstStyle/>
        <a:p>
          <a:r>
            <a:rPr lang="fr-FR"/>
            <a:t>Francophone – Allophone</a:t>
          </a:r>
          <a:endParaRPr lang="en-US"/>
        </a:p>
      </dgm:t>
    </dgm:pt>
    <dgm:pt modelId="{1C93BCA8-CC99-4794-8EE5-774B8DAE8657}" type="parTrans" cxnId="{4260BE36-1CEA-4A81-AA87-3649DFC67C51}">
      <dgm:prSet/>
      <dgm:spPr/>
      <dgm:t>
        <a:bodyPr/>
        <a:lstStyle/>
        <a:p>
          <a:endParaRPr lang="en-US"/>
        </a:p>
      </dgm:t>
    </dgm:pt>
    <dgm:pt modelId="{A1E349DD-069F-41D7-A09A-B37339F22D3A}" type="sibTrans" cxnId="{4260BE36-1CEA-4A81-AA87-3649DFC67C51}">
      <dgm:prSet/>
      <dgm:spPr/>
      <dgm:t>
        <a:bodyPr/>
        <a:lstStyle/>
        <a:p>
          <a:endParaRPr lang="en-US"/>
        </a:p>
      </dgm:t>
    </dgm:pt>
    <dgm:pt modelId="{AE485BE2-B507-4FCA-9BD7-B1CFA80D469A}">
      <dgm:prSet/>
      <dgm:spPr/>
      <dgm:t>
        <a:bodyPr/>
        <a:lstStyle/>
        <a:p>
          <a:r>
            <a:rPr lang="fr-FR"/>
            <a:t>Travailler sur les interactions entre pairs et envers le corps professoral</a:t>
          </a:r>
          <a:endParaRPr lang="en-US"/>
        </a:p>
      </dgm:t>
    </dgm:pt>
    <dgm:pt modelId="{A9AC39E1-E479-4BD0-8DD5-25B128C0FE7B}" type="parTrans" cxnId="{F40E0484-ECC7-47FC-BD55-AE049DD6E6DC}">
      <dgm:prSet/>
      <dgm:spPr/>
      <dgm:t>
        <a:bodyPr/>
        <a:lstStyle/>
        <a:p>
          <a:endParaRPr lang="en-US"/>
        </a:p>
      </dgm:t>
    </dgm:pt>
    <dgm:pt modelId="{0445C941-7F69-4CF0-A638-2C1A7448C4F7}" type="sibTrans" cxnId="{F40E0484-ECC7-47FC-BD55-AE049DD6E6DC}">
      <dgm:prSet/>
      <dgm:spPr/>
      <dgm:t>
        <a:bodyPr/>
        <a:lstStyle/>
        <a:p>
          <a:endParaRPr lang="en-US"/>
        </a:p>
      </dgm:t>
    </dgm:pt>
    <dgm:pt modelId="{F1976F08-C163-46B9-952A-1F494C9917C6}">
      <dgm:prSet/>
      <dgm:spPr/>
      <dgm:t>
        <a:bodyPr/>
        <a:lstStyle/>
        <a:p>
          <a:r>
            <a:rPr lang="fr-FR" dirty="0"/>
            <a:t>Déconstruire les stéréotypes liés à des préjugés culturels</a:t>
          </a:r>
          <a:endParaRPr lang="en-US" dirty="0"/>
        </a:p>
      </dgm:t>
    </dgm:pt>
    <dgm:pt modelId="{CF0B8179-24CC-4073-A37E-D92E41569670}" type="parTrans" cxnId="{4B81E6FB-4F1D-48F3-8C08-9CF13C2576D0}">
      <dgm:prSet/>
      <dgm:spPr/>
      <dgm:t>
        <a:bodyPr/>
        <a:lstStyle/>
        <a:p>
          <a:endParaRPr lang="en-US"/>
        </a:p>
      </dgm:t>
    </dgm:pt>
    <dgm:pt modelId="{754D714C-E49A-4218-8F31-C0C5FA8B55F9}" type="sibTrans" cxnId="{4B81E6FB-4F1D-48F3-8C08-9CF13C2576D0}">
      <dgm:prSet/>
      <dgm:spPr/>
      <dgm:t>
        <a:bodyPr/>
        <a:lstStyle/>
        <a:p>
          <a:endParaRPr lang="en-US"/>
        </a:p>
      </dgm:t>
    </dgm:pt>
    <dgm:pt modelId="{B24B3482-6F86-4B6E-BE88-9DAC2811BDC2}">
      <dgm:prSet/>
      <dgm:spPr/>
      <dgm:t>
        <a:bodyPr/>
        <a:lstStyle/>
        <a:p>
          <a:pPr rtl="0"/>
          <a:r>
            <a:rPr lang="fr-FR"/>
            <a:t>Français/</a:t>
          </a:r>
          <a:r>
            <a:rPr lang="fr-FR">
              <a:latin typeface="Calibri Light" panose="020F0302020204030204"/>
            </a:rPr>
            <a:t>Anglophone</a:t>
          </a:r>
          <a:r>
            <a:rPr lang="fr-FR"/>
            <a:t> -</a:t>
          </a:r>
          <a:r>
            <a:rPr lang="fr-FR">
              <a:latin typeface="Calibri Light" panose="020F0302020204030204"/>
            </a:rPr>
            <a:t> Français/ non anglophone</a:t>
          </a:r>
          <a:endParaRPr lang="en-US"/>
        </a:p>
      </dgm:t>
    </dgm:pt>
    <dgm:pt modelId="{AF104EE5-A2EC-4BDE-B45E-F1B9317D6C14}" type="parTrans" cxnId="{C12CAEA9-D292-49D9-860F-C3056244C65C}">
      <dgm:prSet/>
      <dgm:spPr/>
      <dgm:t>
        <a:bodyPr/>
        <a:lstStyle/>
        <a:p>
          <a:endParaRPr lang="en-US"/>
        </a:p>
      </dgm:t>
    </dgm:pt>
    <dgm:pt modelId="{53C9E832-190E-4CA5-9A02-E832A84DEFDB}" type="sibTrans" cxnId="{C12CAEA9-D292-49D9-860F-C3056244C65C}">
      <dgm:prSet/>
      <dgm:spPr/>
      <dgm:t>
        <a:bodyPr/>
        <a:lstStyle/>
        <a:p>
          <a:endParaRPr lang="en-US"/>
        </a:p>
      </dgm:t>
    </dgm:pt>
    <dgm:pt modelId="{2AA1E5F6-7AD3-461B-AF69-E057708CB550}">
      <dgm:prSet/>
      <dgm:spPr/>
      <dgm:t>
        <a:bodyPr/>
        <a:lstStyle/>
        <a:p>
          <a:pPr rtl="0"/>
          <a:r>
            <a:rPr lang="fr-FR"/>
            <a:t>Proposer des modules:</a:t>
          </a:r>
          <a:r>
            <a:rPr lang="fr-FR">
              <a:latin typeface="Calibri Light" panose="020F0302020204030204"/>
            </a:rPr>
            <a:t> </a:t>
          </a:r>
          <a:endParaRPr lang="en-US"/>
        </a:p>
      </dgm:t>
    </dgm:pt>
    <dgm:pt modelId="{99789F6C-B3DF-4FDF-8DD1-92CAC03AF4DF}" type="parTrans" cxnId="{89354DE5-075C-40B9-8458-4C88905C0E49}">
      <dgm:prSet/>
      <dgm:spPr/>
      <dgm:t>
        <a:bodyPr/>
        <a:lstStyle/>
        <a:p>
          <a:endParaRPr lang="en-US"/>
        </a:p>
      </dgm:t>
    </dgm:pt>
    <dgm:pt modelId="{14001476-13B8-49F3-BD6E-FCE593F4A8F1}" type="sibTrans" cxnId="{89354DE5-075C-40B9-8458-4C88905C0E49}">
      <dgm:prSet/>
      <dgm:spPr/>
      <dgm:t>
        <a:bodyPr/>
        <a:lstStyle/>
        <a:p>
          <a:endParaRPr lang="en-US"/>
        </a:p>
      </dgm:t>
    </dgm:pt>
    <dgm:pt modelId="{5D260C31-3989-48DE-BAEA-083151A14868}">
      <dgm:prSet/>
      <dgm:spPr/>
      <dgm:t>
        <a:bodyPr/>
        <a:lstStyle/>
        <a:p>
          <a:r>
            <a:rPr lang="fr-FR" dirty="0"/>
            <a:t>Pour travailler l'exposé, la présentation, la soutenance d'un travail écrit</a:t>
          </a:r>
          <a:endParaRPr lang="en-US" dirty="0"/>
        </a:p>
      </dgm:t>
    </dgm:pt>
    <dgm:pt modelId="{08A112E6-35ED-4BBB-836F-CF573F56558E}" type="parTrans" cxnId="{E7AD1998-34E9-4482-A999-863FF7EA2EF8}">
      <dgm:prSet/>
      <dgm:spPr/>
      <dgm:t>
        <a:bodyPr/>
        <a:lstStyle/>
        <a:p>
          <a:endParaRPr lang="en-US"/>
        </a:p>
      </dgm:t>
    </dgm:pt>
    <dgm:pt modelId="{C1AC4393-AAE9-45FF-9AED-BF92E4BECC0D}" type="sibTrans" cxnId="{E7AD1998-34E9-4482-A999-863FF7EA2EF8}">
      <dgm:prSet/>
      <dgm:spPr/>
      <dgm:t>
        <a:bodyPr/>
        <a:lstStyle/>
        <a:p>
          <a:endParaRPr lang="en-US"/>
        </a:p>
      </dgm:t>
    </dgm:pt>
    <dgm:pt modelId="{1C76B4C7-9998-48C2-A754-FEE60E4B881D}">
      <dgm:prSet/>
      <dgm:spPr/>
      <dgm:t>
        <a:bodyPr/>
        <a:lstStyle/>
        <a:p>
          <a:r>
            <a:rPr lang="fr-FR"/>
            <a:t>Pour établir la fiabilité des sources</a:t>
          </a:r>
          <a:endParaRPr lang="en-US"/>
        </a:p>
      </dgm:t>
    </dgm:pt>
    <dgm:pt modelId="{76353031-7AD1-4C42-91C8-CC68BD84F7F5}" type="parTrans" cxnId="{C50E1851-D4F7-4877-8E45-47356314B53A}">
      <dgm:prSet/>
      <dgm:spPr/>
      <dgm:t>
        <a:bodyPr/>
        <a:lstStyle/>
        <a:p>
          <a:endParaRPr lang="en-US"/>
        </a:p>
      </dgm:t>
    </dgm:pt>
    <dgm:pt modelId="{16DA2087-94CE-499C-9514-736A9C6937BC}" type="sibTrans" cxnId="{C50E1851-D4F7-4877-8E45-47356314B53A}">
      <dgm:prSet/>
      <dgm:spPr/>
      <dgm:t>
        <a:bodyPr/>
        <a:lstStyle/>
        <a:p>
          <a:endParaRPr lang="en-US"/>
        </a:p>
      </dgm:t>
    </dgm:pt>
    <dgm:pt modelId="{4D51DC10-7F62-4CEB-9BAE-9983D64975EB}">
      <dgm:prSet/>
      <dgm:spPr/>
      <dgm:t>
        <a:bodyPr/>
        <a:lstStyle/>
        <a:p>
          <a:r>
            <a:rPr lang="fr-FR"/>
            <a:t>Pour faire des liens entre les types de discours </a:t>
          </a:r>
          <a:endParaRPr lang="en-US"/>
        </a:p>
      </dgm:t>
    </dgm:pt>
    <dgm:pt modelId="{B450672A-A24B-447C-9E50-A9042E102657}" type="parTrans" cxnId="{CF9FEE47-55CE-4F73-A38E-BC3345E30F9B}">
      <dgm:prSet/>
      <dgm:spPr/>
      <dgm:t>
        <a:bodyPr/>
        <a:lstStyle/>
        <a:p>
          <a:endParaRPr lang="en-US"/>
        </a:p>
      </dgm:t>
    </dgm:pt>
    <dgm:pt modelId="{8E2602AB-4882-4CE9-85FA-7982FE41100F}" type="sibTrans" cxnId="{CF9FEE47-55CE-4F73-A38E-BC3345E30F9B}">
      <dgm:prSet/>
      <dgm:spPr/>
      <dgm:t>
        <a:bodyPr/>
        <a:lstStyle/>
        <a:p>
          <a:endParaRPr lang="en-US"/>
        </a:p>
      </dgm:t>
    </dgm:pt>
    <dgm:pt modelId="{943A2FFF-8B3C-47F5-939D-7679B0D58E7B}">
      <dgm:prSet/>
      <dgm:spPr/>
      <dgm:t>
        <a:bodyPr/>
        <a:lstStyle/>
        <a:p>
          <a:r>
            <a:rPr lang="fr-FR"/>
            <a:t>Unilingue – Bilingue – Plurilingue</a:t>
          </a:r>
          <a:endParaRPr lang="en-US"/>
        </a:p>
      </dgm:t>
    </dgm:pt>
    <dgm:pt modelId="{77F0B3B7-2746-4346-AF7A-3E7D837EA99B}" type="parTrans" cxnId="{8D1E2478-FFBD-46F6-8C06-F0588C3C0187}">
      <dgm:prSet/>
      <dgm:spPr/>
      <dgm:t>
        <a:bodyPr/>
        <a:lstStyle/>
        <a:p>
          <a:endParaRPr lang="en-US"/>
        </a:p>
      </dgm:t>
    </dgm:pt>
    <dgm:pt modelId="{574FF79A-5CEC-4299-A930-B3F07E760755}" type="sibTrans" cxnId="{8D1E2478-FFBD-46F6-8C06-F0588C3C0187}">
      <dgm:prSet/>
      <dgm:spPr/>
      <dgm:t>
        <a:bodyPr/>
        <a:lstStyle/>
        <a:p>
          <a:endParaRPr lang="en-US"/>
        </a:p>
      </dgm:t>
    </dgm:pt>
    <dgm:pt modelId="{5CC33458-9CB6-465C-9403-99CB192C69DD}">
      <dgm:prSet/>
      <dgm:spPr/>
      <dgm:t>
        <a:bodyPr/>
        <a:lstStyle/>
        <a:p>
          <a:pPr rtl="0"/>
          <a:r>
            <a:rPr lang="fr-FR" dirty="0"/>
            <a:t>De manière générale : proposer une formation qui tend à promouvoir le bilinguisme voire le plurilinguisme</a:t>
          </a:r>
          <a:endParaRPr lang="en-US" dirty="0"/>
        </a:p>
      </dgm:t>
    </dgm:pt>
    <dgm:pt modelId="{51C851C4-3F22-4C5E-93BD-58B1355FC154}" type="parTrans" cxnId="{782AEF03-19E8-486F-8FC3-928E55FAFDBA}">
      <dgm:prSet/>
      <dgm:spPr/>
      <dgm:t>
        <a:bodyPr/>
        <a:lstStyle/>
        <a:p>
          <a:endParaRPr lang="en-US"/>
        </a:p>
      </dgm:t>
    </dgm:pt>
    <dgm:pt modelId="{C212A6C0-A477-4989-9B02-7B07D316629B}" type="sibTrans" cxnId="{782AEF03-19E8-486F-8FC3-928E55FAFDBA}">
      <dgm:prSet/>
      <dgm:spPr/>
      <dgm:t>
        <a:bodyPr/>
        <a:lstStyle/>
        <a:p>
          <a:endParaRPr lang="en-US"/>
        </a:p>
      </dgm:t>
    </dgm:pt>
    <dgm:pt modelId="{6181C5AB-F3B1-F645-8669-89CF5B327D96}">
      <dgm:prSet/>
      <dgm:spPr/>
      <dgm:t>
        <a:bodyPr/>
        <a:lstStyle/>
        <a:p>
          <a:pPr rtl="0"/>
          <a:r>
            <a:rPr lang="en-US" dirty="0" err="1"/>
            <a:t>Reconnaitre</a:t>
          </a:r>
          <a:r>
            <a:rPr lang="en-US" dirty="0"/>
            <a:t> les </a:t>
          </a:r>
          <a:r>
            <a:rPr lang="en-US" dirty="0" err="1"/>
            <a:t>langues</a:t>
          </a:r>
          <a:r>
            <a:rPr lang="en-US" dirty="0"/>
            <a:t> </a:t>
          </a:r>
          <a:r>
            <a:rPr lang="en-US" dirty="0" err="1"/>
            <a:t>pratiquées</a:t>
          </a:r>
          <a:r>
            <a:rPr lang="en-US" dirty="0"/>
            <a:t> par les </a:t>
          </a:r>
          <a:r>
            <a:rPr lang="en-US" dirty="0" err="1"/>
            <a:t>étudiant.es</a:t>
          </a:r>
          <a:r>
            <a:rPr lang="en-US" dirty="0"/>
            <a:t> et les prendre </a:t>
          </a:r>
          <a:r>
            <a:rPr lang="en-US" dirty="0" err="1"/>
            <a:t>en</a:t>
          </a:r>
          <a:r>
            <a:rPr lang="en-US" dirty="0"/>
            <a:t> consideration dans le </a:t>
          </a:r>
          <a:r>
            <a:rPr lang="en-US" dirty="0" err="1"/>
            <a:t>parcours</a:t>
          </a:r>
          <a:r>
            <a:rPr lang="en-US" dirty="0"/>
            <a:t> </a:t>
          </a:r>
          <a:r>
            <a:rPr lang="en-US" dirty="0" err="1"/>
            <a:t>académique</a:t>
          </a:r>
          <a:endParaRPr lang="en-US" dirty="0"/>
        </a:p>
      </dgm:t>
    </dgm:pt>
    <dgm:pt modelId="{2A15E053-35CD-AF43-9B61-453B1647BE7B}" type="parTrans" cxnId="{7344F54B-FDAE-8140-A5F7-3F284A62C6AC}">
      <dgm:prSet/>
      <dgm:spPr/>
      <dgm:t>
        <a:bodyPr/>
        <a:lstStyle/>
        <a:p>
          <a:endParaRPr lang="fr-FR"/>
        </a:p>
      </dgm:t>
    </dgm:pt>
    <dgm:pt modelId="{BBE08FF1-458C-BF4E-9E0B-57EFAEE0FEF7}" type="sibTrans" cxnId="{7344F54B-FDAE-8140-A5F7-3F284A62C6AC}">
      <dgm:prSet/>
      <dgm:spPr/>
      <dgm:t>
        <a:bodyPr/>
        <a:lstStyle/>
        <a:p>
          <a:endParaRPr lang="fr-FR"/>
        </a:p>
      </dgm:t>
    </dgm:pt>
    <dgm:pt modelId="{BB64A83D-63B8-F74B-956A-9EAB1AAE5A98}">
      <dgm:prSet/>
      <dgm:spPr/>
      <dgm:t>
        <a:bodyPr/>
        <a:lstStyle/>
        <a:p>
          <a:r>
            <a:rPr lang="fr-FR" dirty="0"/>
            <a:t>Établir une répartition équitable du temps de parole</a:t>
          </a:r>
          <a:endParaRPr lang="en-US" dirty="0"/>
        </a:p>
      </dgm:t>
    </dgm:pt>
    <dgm:pt modelId="{AE990BB3-040E-F149-8B5C-51FC5FAB66EE}" type="parTrans" cxnId="{02AD7656-CF1D-474C-BE39-0C7A47E8C68C}">
      <dgm:prSet/>
      <dgm:spPr/>
    </dgm:pt>
    <dgm:pt modelId="{3AD90DCA-A61B-4A43-93F1-6D22342DD726}" type="sibTrans" cxnId="{02AD7656-CF1D-474C-BE39-0C7A47E8C68C}">
      <dgm:prSet/>
      <dgm:spPr/>
    </dgm:pt>
    <dgm:pt modelId="{56011F37-0FB0-D84E-AC64-28127980D139}" type="pres">
      <dgm:prSet presAssocID="{07671026-FA21-4216-BE43-DD57887A64FE}" presName="linear" presStyleCnt="0">
        <dgm:presLayoutVars>
          <dgm:dir/>
          <dgm:animLvl val="lvl"/>
          <dgm:resizeHandles val="exact"/>
        </dgm:presLayoutVars>
      </dgm:prSet>
      <dgm:spPr/>
    </dgm:pt>
    <dgm:pt modelId="{98B78EA1-D847-1C4E-955E-D43AA4E2E2D3}" type="pres">
      <dgm:prSet presAssocID="{2343AAD8-85C1-4F29-9202-7F4B09B3D52F}" presName="parentLin" presStyleCnt="0"/>
      <dgm:spPr/>
    </dgm:pt>
    <dgm:pt modelId="{D174AC55-2851-0F46-AFC5-9E38C45B1BF8}" type="pres">
      <dgm:prSet presAssocID="{2343AAD8-85C1-4F29-9202-7F4B09B3D52F}" presName="parentLeftMargin" presStyleLbl="node1" presStyleIdx="0" presStyleCnt="3"/>
      <dgm:spPr/>
    </dgm:pt>
    <dgm:pt modelId="{721BBE7E-1C87-AB42-A0B7-F2F5E74B4A70}" type="pres">
      <dgm:prSet presAssocID="{2343AAD8-85C1-4F29-9202-7F4B09B3D52F}" presName="parentText" presStyleLbl="node1" presStyleIdx="0" presStyleCnt="3">
        <dgm:presLayoutVars>
          <dgm:chMax val="0"/>
          <dgm:bulletEnabled val="1"/>
        </dgm:presLayoutVars>
      </dgm:prSet>
      <dgm:spPr/>
    </dgm:pt>
    <dgm:pt modelId="{E5F46818-C60B-AC4E-BF93-E413EF890C8D}" type="pres">
      <dgm:prSet presAssocID="{2343AAD8-85C1-4F29-9202-7F4B09B3D52F}" presName="negativeSpace" presStyleCnt="0"/>
      <dgm:spPr/>
    </dgm:pt>
    <dgm:pt modelId="{29FE0FA7-8F0E-0C4F-BB30-70DBB85A19EC}" type="pres">
      <dgm:prSet presAssocID="{2343AAD8-85C1-4F29-9202-7F4B09B3D52F}" presName="childText" presStyleLbl="conFgAcc1" presStyleIdx="0" presStyleCnt="3">
        <dgm:presLayoutVars>
          <dgm:bulletEnabled val="1"/>
        </dgm:presLayoutVars>
      </dgm:prSet>
      <dgm:spPr/>
    </dgm:pt>
    <dgm:pt modelId="{19A935A9-9537-C946-AFE0-30D30BE7D480}" type="pres">
      <dgm:prSet presAssocID="{A1E349DD-069F-41D7-A09A-B37339F22D3A}" presName="spaceBetweenRectangles" presStyleCnt="0"/>
      <dgm:spPr/>
    </dgm:pt>
    <dgm:pt modelId="{459DD7E4-76D6-4348-B614-3B5987198C56}" type="pres">
      <dgm:prSet presAssocID="{B24B3482-6F86-4B6E-BE88-9DAC2811BDC2}" presName="parentLin" presStyleCnt="0"/>
      <dgm:spPr/>
    </dgm:pt>
    <dgm:pt modelId="{73A1E4BC-B687-D44B-A3B3-1547CC5495D8}" type="pres">
      <dgm:prSet presAssocID="{B24B3482-6F86-4B6E-BE88-9DAC2811BDC2}" presName="parentLeftMargin" presStyleLbl="node1" presStyleIdx="0" presStyleCnt="3"/>
      <dgm:spPr/>
    </dgm:pt>
    <dgm:pt modelId="{E6498462-0F03-1941-A368-DE8D307B710A}" type="pres">
      <dgm:prSet presAssocID="{B24B3482-6F86-4B6E-BE88-9DAC2811BDC2}" presName="parentText" presStyleLbl="node1" presStyleIdx="1" presStyleCnt="3">
        <dgm:presLayoutVars>
          <dgm:chMax val="0"/>
          <dgm:bulletEnabled val="1"/>
        </dgm:presLayoutVars>
      </dgm:prSet>
      <dgm:spPr/>
    </dgm:pt>
    <dgm:pt modelId="{E00038E7-C7A1-1B4A-8CB5-D9D9A790C2B4}" type="pres">
      <dgm:prSet presAssocID="{B24B3482-6F86-4B6E-BE88-9DAC2811BDC2}" presName="negativeSpace" presStyleCnt="0"/>
      <dgm:spPr/>
    </dgm:pt>
    <dgm:pt modelId="{9E003D92-2DE8-E84F-BF45-D7E99045B127}" type="pres">
      <dgm:prSet presAssocID="{B24B3482-6F86-4B6E-BE88-9DAC2811BDC2}" presName="childText" presStyleLbl="conFgAcc1" presStyleIdx="1" presStyleCnt="3">
        <dgm:presLayoutVars>
          <dgm:bulletEnabled val="1"/>
        </dgm:presLayoutVars>
      </dgm:prSet>
      <dgm:spPr/>
    </dgm:pt>
    <dgm:pt modelId="{13F9A911-75FC-DC4C-8498-805C94EA0DF5}" type="pres">
      <dgm:prSet presAssocID="{53C9E832-190E-4CA5-9A02-E832A84DEFDB}" presName="spaceBetweenRectangles" presStyleCnt="0"/>
      <dgm:spPr/>
    </dgm:pt>
    <dgm:pt modelId="{D25EFF63-81A5-E945-8A9E-779FCA1FF6AF}" type="pres">
      <dgm:prSet presAssocID="{943A2FFF-8B3C-47F5-939D-7679B0D58E7B}" presName="parentLin" presStyleCnt="0"/>
      <dgm:spPr/>
    </dgm:pt>
    <dgm:pt modelId="{6EFDCCE5-94BA-D947-BCBD-AC75BADEF3BA}" type="pres">
      <dgm:prSet presAssocID="{943A2FFF-8B3C-47F5-939D-7679B0D58E7B}" presName="parentLeftMargin" presStyleLbl="node1" presStyleIdx="1" presStyleCnt="3"/>
      <dgm:spPr/>
    </dgm:pt>
    <dgm:pt modelId="{C99D291B-0663-C24A-BE70-5B49D27DC913}" type="pres">
      <dgm:prSet presAssocID="{943A2FFF-8B3C-47F5-939D-7679B0D58E7B}" presName="parentText" presStyleLbl="node1" presStyleIdx="2" presStyleCnt="3">
        <dgm:presLayoutVars>
          <dgm:chMax val="0"/>
          <dgm:bulletEnabled val="1"/>
        </dgm:presLayoutVars>
      </dgm:prSet>
      <dgm:spPr/>
    </dgm:pt>
    <dgm:pt modelId="{D6856CFD-4809-594E-8AAB-95424FE63852}" type="pres">
      <dgm:prSet presAssocID="{943A2FFF-8B3C-47F5-939D-7679B0D58E7B}" presName="negativeSpace" presStyleCnt="0"/>
      <dgm:spPr/>
    </dgm:pt>
    <dgm:pt modelId="{BA1E8D2C-E10B-F045-BF82-8598104823AB}" type="pres">
      <dgm:prSet presAssocID="{943A2FFF-8B3C-47F5-939D-7679B0D58E7B}" presName="childText" presStyleLbl="conFgAcc1" presStyleIdx="2" presStyleCnt="3">
        <dgm:presLayoutVars>
          <dgm:bulletEnabled val="1"/>
        </dgm:presLayoutVars>
      </dgm:prSet>
      <dgm:spPr/>
    </dgm:pt>
  </dgm:ptLst>
  <dgm:cxnLst>
    <dgm:cxn modelId="{782AEF03-19E8-486F-8FC3-928E55FAFDBA}" srcId="{943A2FFF-8B3C-47F5-939D-7679B0D58E7B}" destId="{5CC33458-9CB6-465C-9403-99CB192C69DD}" srcOrd="0" destOrd="0" parTransId="{51C851C4-3F22-4C5E-93BD-58B1355FC154}" sibTransId="{C212A6C0-A477-4989-9B02-7B07D316629B}"/>
    <dgm:cxn modelId="{B3B0FD12-A27F-7E4B-AA6B-4F1560967CD6}" type="presOf" srcId="{2343AAD8-85C1-4F29-9202-7F4B09B3D52F}" destId="{D174AC55-2851-0F46-AFC5-9E38C45B1BF8}" srcOrd="0" destOrd="0" presId="urn:microsoft.com/office/officeart/2005/8/layout/list1"/>
    <dgm:cxn modelId="{BA90131A-4831-0A4B-9028-56B885C06A15}" type="presOf" srcId="{F1976F08-C163-46B9-952A-1F494C9917C6}" destId="{29FE0FA7-8F0E-0C4F-BB30-70DBB85A19EC}" srcOrd="0" destOrd="1" presId="urn:microsoft.com/office/officeart/2005/8/layout/list1"/>
    <dgm:cxn modelId="{87E27D30-DAFE-3A4C-B69D-B6BB157A1F2E}" type="presOf" srcId="{943A2FFF-8B3C-47F5-939D-7679B0D58E7B}" destId="{C99D291B-0663-C24A-BE70-5B49D27DC913}" srcOrd="1" destOrd="0" presId="urn:microsoft.com/office/officeart/2005/8/layout/list1"/>
    <dgm:cxn modelId="{4260BE36-1CEA-4A81-AA87-3649DFC67C51}" srcId="{07671026-FA21-4216-BE43-DD57887A64FE}" destId="{2343AAD8-85C1-4F29-9202-7F4B09B3D52F}" srcOrd="0" destOrd="0" parTransId="{1C93BCA8-CC99-4794-8EE5-774B8DAE8657}" sibTransId="{A1E349DD-069F-41D7-A09A-B37339F22D3A}"/>
    <dgm:cxn modelId="{F6EA683F-AA5D-DA4A-9562-C8F3472A28A3}" type="presOf" srcId="{1C76B4C7-9998-48C2-A754-FEE60E4B881D}" destId="{9E003D92-2DE8-E84F-BF45-D7E99045B127}" srcOrd="0" destOrd="2" presId="urn:microsoft.com/office/officeart/2005/8/layout/list1"/>
    <dgm:cxn modelId="{D8301141-C2BE-E64B-B748-4C5DB05CA225}" type="presOf" srcId="{B24B3482-6F86-4B6E-BE88-9DAC2811BDC2}" destId="{73A1E4BC-B687-D44B-A3B3-1547CC5495D8}" srcOrd="0" destOrd="0" presId="urn:microsoft.com/office/officeart/2005/8/layout/list1"/>
    <dgm:cxn modelId="{CF9FEE47-55CE-4F73-A38E-BC3345E30F9B}" srcId="{2AA1E5F6-7AD3-461B-AF69-E057708CB550}" destId="{4D51DC10-7F62-4CEB-9BAE-9983D64975EB}" srcOrd="2" destOrd="0" parTransId="{B450672A-A24B-447C-9E50-A9042E102657}" sibTransId="{8E2602AB-4882-4CE9-85FA-7982FE41100F}"/>
    <dgm:cxn modelId="{7344F54B-FDAE-8140-A5F7-3F284A62C6AC}" srcId="{943A2FFF-8B3C-47F5-939D-7679B0D58E7B}" destId="{6181C5AB-F3B1-F645-8669-89CF5B327D96}" srcOrd="1" destOrd="0" parTransId="{2A15E053-35CD-AF43-9B61-453B1647BE7B}" sibTransId="{BBE08FF1-458C-BF4E-9E0B-57EFAEE0FEF7}"/>
    <dgm:cxn modelId="{ED74AF4F-071A-2149-80B8-28E69701AA57}" type="presOf" srcId="{AE485BE2-B507-4FCA-9BD7-B1CFA80D469A}" destId="{29FE0FA7-8F0E-0C4F-BB30-70DBB85A19EC}" srcOrd="0" destOrd="0" presId="urn:microsoft.com/office/officeart/2005/8/layout/list1"/>
    <dgm:cxn modelId="{C50E1851-D4F7-4877-8E45-47356314B53A}" srcId="{2AA1E5F6-7AD3-461B-AF69-E057708CB550}" destId="{1C76B4C7-9998-48C2-A754-FEE60E4B881D}" srcOrd="1" destOrd="0" parTransId="{76353031-7AD1-4C42-91C8-CC68BD84F7F5}" sibTransId="{16DA2087-94CE-499C-9514-736A9C6937BC}"/>
    <dgm:cxn modelId="{4A26ED75-98C7-5640-AE08-764CFC37B9DE}" type="presOf" srcId="{4D51DC10-7F62-4CEB-9BAE-9983D64975EB}" destId="{9E003D92-2DE8-E84F-BF45-D7E99045B127}" srcOrd="0" destOrd="3" presId="urn:microsoft.com/office/officeart/2005/8/layout/list1"/>
    <dgm:cxn modelId="{55D66D56-FC0E-2A44-A099-17EDC4ED1E66}" type="presOf" srcId="{BB64A83D-63B8-F74B-956A-9EAB1AAE5A98}" destId="{29FE0FA7-8F0E-0C4F-BB30-70DBB85A19EC}" srcOrd="0" destOrd="2" presId="urn:microsoft.com/office/officeart/2005/8/layout/list1"/>
    <dgm:cxn modelId="{02AD7656-CF1D-474C-BE39-0C7A47E8C68C}" srcId="{2343AAD8-85C1-4F29-9202-7F4B09B3D52F}" destId="{BB64A83D-63B8-F74B-956A-9EAB1AAE5A98}" srcOrd="2" destOrd="0" parTransId="{AE990BB3-040E-F149-8B5C-51FC5FAB66EE}" sibTransId="{3AD90DCA-A61B-4A43-93F1-6D22342DD726}"/>
    <dgm:cxn modelId="{8D1E2478-FFBD-46F6-8C06-F0588C3C0187}" srcId="{07671026-FA21-4216-BE43-DD57887A64FE}" destId="{943A2FFF-8B3C-47F5-939D-7679B0D58E7B}" srcOrd="2" destOrd="0" parTransId="{77F0B3B7-2746-4346-AF7A-3E7D837EA99B}" sibTransId="{574FF79A-5CEC-4299-A930-B3F07E760755}"/>
    <dgm:cxn modelId="{B86DC080-7CD8-A449-8D44-AD5CDE00BA5B}" type="presOf" srcId="{B24B3482-6F86-4B6E-BE88-9DAC2811BDC2}" destId="{E6498462-0F03-1941-A368-DE8D307B710A}" srcOrd="1" destOrd="0" presId="urn:microsoft.com/office/officeart/2005/8/layout/list1"/>
    <dgm:cxn modelId="{F40E0484-ECC7-47FC-BD55-AE049DD6E6DC}" srcId="{2343AAD8-85C1-4F29-9202-7F4B09B3D52F}" destId="{AE485BE2-B507-4FCA-9BD7-B1CFA80D469A}" srcOrd="0" destOrd="0" parTransId="{A9AC39E1-E479-4BD0-8DD5-25B128C0FE7B}" sibTransId="{0445C941-7F69-4CF0-A638-2C1A7448C4F7}"/>
    <dgm:cxn modelId="{39E02288-1B14-6A40-B361-CDBD4BDC1F35}" type="presOf" srcId="{5D260C31-3989-48DE-BAEA-083151A14868}" destId="{9E003D92-2DE8-E84F-BF45-D7E99045B127}" srcOrd="0" destOrd="1" presId="urn:microsoft.com/office/officeart/2005/8/layout/list1"/>
    <dgm:cxn modelId="{65A47591-CC00-7B4F-95B1-4689D38268DD}" type="presOf" srcId="{07671026-FA21-4216-BE43-DD57887A64FE}" destId="{56011F37-0FB0-D84E-AC64-28127980D139}" srcOrd="0" destOrd="0" presId="urn:microsoft.com/office/officeart/2005/8/layout/list1"/>
    <dgm:cxn modelId="{E7AD1998-34E9-4482-A999-863FF7EA2EF8}" srcId="{2AA1E5F6-7AD3-461B-AF69-E057708CB550}" destId="{5D260C31-3989-48DE-BAEA-083151A14868}" srcOrd="0" destOrd="0" parTransId="{08A112E6-35ED-4BBB-836F-CF573F56558E}" sibTransId="{C1AC4393-AAE9-45FF-9AED-BF92E4BECC0D}"/>
    <dgm:cxn modelId="{C12CAEA9-D292-49D9-860F-C3056244C65C}" srcId="{07671026-FA21-4216-BE43-DD57887A64FE}" destId="{B24B3482-6F86-4B6E-BE88-9DAC2811BDC2}" srcOrd="1" destOrd="0" parTransId="{AF104EE5-A2EC-4BDE-B45E-F1B9317D6C14}" sibTransId="{53C9E832-190E-4CA5-9A02-E832A84DEFDB}"/>
    <dgm:cxn modelId="{83F1E7BB-7A3B-F247-811E-AE4F87B417B2}" type="presOf" srcId="{943A2FFF-8B3C-47F5-939D-7679B0D58E7B}" destId="{6EFDCCE5-94BA-D947-BCBD-AC75BADEF3BA}" srcOrd="0" destOrd="0" presId="urn:microsoft.com/office/officeart/2005/8/layout/list1"/>
    <dgm:cxn modelId="{FD5F9ED1-BD65-C745-A50D-3ECD51FEEB39}" type="presOf" srcId="{2AA1E5F6-7AD3-461B-AF69-E057708CB550}" destId="{9E003D92-2DE8-E84F-BF45-D7E99045B127}" srcOrd="0" destOrd="0" presId="urn:microsoft.com/office/officeart/2005/8/layout/list1"/>
    <dgm:cxn modelId="{AA48A3D7-7735-AB49-8E18-D74C2957F29A}" type="presOf" srcId="{2343AAD8-85C1-4F29-9202-7F4B09B3D52F}" destId="{721BBE7E-1C87-AB42-A0B7-F2F5E74B4A70}" srcOrd="1" destOrd="0" presId="urn:microsoft.com/office/officeart/2005/8/layout/list1"/>
    <dgm:cxn modelId="{00ED38E3-C61A-AD4B-80D8-7AF667758DC2}" type="presOf" srcId="{6181C5AB-F3B1-F645-8669-89CF5B327D96}" destId="{BA1E8D2C-E10B-F045-BF82-8598104823AB}" srcOrd="0" destOrd="1" presId="urn:microsoft.com/office/officeart/2005/8/layout/list1"/>
    <dgm:cxn modelId="{89354DE5-075C-40B9-8458-4C88905C0E49}" srcId="{B24B3482-6F86-4B6E-BE88-9DAC2811BDC2}" destId="{2AA1E5F6-7AD3-461B-AF69-E057708CB550}" srcOrd="0" destOrd="0" parTransId="{99789F6C-B3DF-4FDF-8DD1-92CAC03AF4DF}" sibTransId="{14001476-13B8-49F3-BD6E-FCE593F4A8F1}"/>
    <dgm:cxn modelId="{0F3F6FE5-CE26-BF43-A948-D36E28EF2C5B}" type="presOf" srcId="{5CC33458-9CB6-465C-9403-99CB192C69DD}" destId="{BA1E8D2C-E10B-F045-BF82-8598104823AB}" srcOrd="0" destOrd="0" presId="urn:microsoft.com/office/officeart/2005/8/layout/list1"/>
    <dgm:cxn modelId="{4B81E6FB-4F1D-48F3-8C08-9CF13C2576D0}" srcId="{2343AAD8-85C1-4F29-9202-7F4B09B3D52F}" destId="{F1976F08-C163-46B9-952A-1F494C9917C6}" srcOrd="1" destOrd="0" parTransId="{CF0B8179-24CC-4073-A37E-D92E41569670}" sibTransId="{754D714C-E49A-4218-8F31-C0C5FA8B55F9}"/>
    <dgm:cxn modelId="{E9351CC1-FE91-9D4F-9DCE-F7E01C86DD13}" type="presParOf" srcId="{56011F37-0FB0-D84E-AC64-28127980D139}" destId="{98B78EA1-D847-1C4E-955E-D43AA4E2E2D3}" srcOrd="0" destOrd="0" presId="urn:microsoft.com/office/officeart/2005/8/layout/list1"/>
    <dgm:cxn modelId="{284A0059-9414-8141-BA84-45FE73C8E0CA}" type="presParOf" srcId="{98B78EA1-D847-1C4E-955E-D43AA4E2E2D3}" destId="{D174AC55-2851-0F46-AFC5-9E38C45B1BF8}" srcOrd="0" destOrd="0" presId="urn:microsoft.com/office/officeart/2005/8/layout/list1"/>
    <dgm:cxn modelId="{A011BB9D-A5BA-1546-BA2B-0E895F8F8BEB}" type="presParOf" srcId="{98B78EA1-D847-1C4E-955E-D43AA4E2E2D3}" destId="{721BBE7E-1C87-AB42-A0B7-F2F5E74B4A70}" srcOrd="1" destOrd="0" presId="urn:microsoft.com/office/officeart/2005/8/layout/list1"/>
    <dgm:cxn modelId="{E80F2E44-48CD-2E4D-945B-1565FD056AD1}" type="presParOf" srcId="{56011F37-0FB0-D84E-AC64-28127980D139}" destId="{E5F46818-C60B-AC4E-BF93-E413EF890C8D}" srcOrd="1" destOrd="0" presId="urn:microsoft.com/office/officeart/2005/8/layout/list1"/>
    <dgm:cxn modelId="{77617510-FD9A-EE45-ABB6-F6E119A6F2D4}" type="presParOf" srcId="{56011F37-0FB0-D84E-AC64-28127980D139}" destId="{29FE0FA7-8F0E-0C4F-BB30-70DBB85A19EC}" srcOrd="2" destOrd="0" presId="urn:microsoft.com/office/officeart/2005/8/layout/list1"/>
    <dgm:cxn modelId="{D26A983D-F670-E14A-87D1-4830B346CA68}" type="presParOf" srcId="{56011F37-0FB0-D84E-AC64-28127980D139}" destId="{19A935A9-9537-C946-AFE0-30D30BE7D480}" srcOrd="3" destOrd="0" presId="urn:microsoft.com/office/officeart/2005/8/layout/list1"/>
    <dgm:cxn modelId="{3FC92F8D-A215-5D46-9323-FFA837C787C6}" type="presParOf" srcId="{56011F37-0FB0-D84E-AC64-28127980D139}" destId="{459DD7E4-76D6-4348-B614-3B5987198C56}" srcOrd="4" destOrd="0" presId="urn:microsoft.com/office/officeart/2005/8/layout/list1"/>
    <dgm:cxn modelId="{E031AF98-DD74-9A4A-B502-082952F82761}" type="presParOf" srcId="{459DD7E4-76D6-4348-B614-3B5987198C56}" destId="{73A1E4BC-B687-D44B-A3B3-1547CC5495D8}" srcOrd="0" destOrd="0" presId="urn:microsoft.com/office/officeart/2005/8/layout/list1"/>
    <dgm:cxn modelId="{864E14A5-66EF-7242-AE8F-D4A777164238}" type="presParOf" srcId="{459DD7E4-76D6-4348-B614-3B5987198C56}" destId="{E6498462-0F03-1941-A368-DE8D307B710A}" srcOrd="1" destOrd="0" presId="urn:microsoft.com/office/officeart/2005/8/layout/list1"/>
    <dgm:cxn modelId="{7DC74967-0D69-4B4B-8915-39249C102C79}" type="presParOf" srcId="{56011F37-0FB0-D84E-AC64-28127980D139}" destId="{E00038E7-C7A1-1B4A-8CB5-D9D9A790C2B4}" srcOrd="5" destOrd="0" presId="urn:microsoft.com/office/officeart/2005/8/layout/list1"/>
    <dgm:cxn modelId="{14A8DEE5-A734-3E44-83FB-0EA865E9CC68}" type="presParOf" srcId="{56011F37-0FB0-D84E-AC64-28127980D139}" destId="{9E003D92-2DE8-E84F-BF45-D7E99045B127}" srcOrd="6" destOrd="0" presId="urn:microsoft.com/office/officeart/2005/8/layout/list1"/>
    <dgm:cxn modelId="{7AD3352C-39CD-0549-BA28-83D29269D1B2}" type="presParOf" srcId="{56011F37-0FB0-D84E-AC64-28127980D139}" destId="{13F9A911-75FC-DC4C-8498-805C94EA0DF5}" srcOrd="7" destOrd="0" presId="urn:microsoft.com/office/officeart/2005/8/layout/list1"/>
    <dgm:cxn modelId="{DC952D56-4EF2-1248-91D7-F3997CC39A62}" type="presParOf" srcId="{56011F37-0FB0-D84E-AC64-28127980D139}" destId="{D25EFF63-81A5-E945-8A9E-779FCA1FF6AF}" srcOrd="8" destOrd="0" presId="urn:microsoft.com/office/officeart/2005/8/layout/list1"/>
    <dgm:cxn modelId="{BB7789C3-FD85-DF40-9CDB-30E74F4179A9}" type="presParOf" srcId="{D25EFF63-81A5-E945-8A9E-779FCA1FF6AF}" destId="{6EFDCCE5-94BA-D947-BCBD-AC75BADEF3BA}" srcOrd="0" destOrd="0" presId="urn:microsoft.com/office/officeart/2005/8/layout/list1"/>
    <dgm:cxn modelId="{023895E0-210F-1F40-A204-AA24F6E5A4D4}" type="presParOf" srcId="{D25EFF63-81A5-E945-8A9E-779FCA1FF6AF}" destId="{C99D291B-0663-C24A-BE70-5B49D27DC913}" srcOrd="1" destOrd="0" presId="urn:microsoft.com/office/officeart/2005/8/layout/list1"/>
    <dgm:cxn modelId="{460C031B-EE72-E346-BC23-DD906A184573}" type="presParOf" srcId="{56011F37-0FB0-D84E-AC64-28127980D139}" destId="{D6856CFD-4809-594E-8AAB-95424FE63852}" srcOrd="9" destOrd="0" presId="urn:microsoft.com/office/officeart/2005/8/layout/list1"/>
    <dgm:cxn modelId="{3689CA7E-F79B-6F4C-928B-78CA0008DBE3}" type="presParOf" srcId="{56011F37-0FB0-D84E-AC64-28127980D139}" destId="{BA1E8D2C-E10B-F045-BF82-8598104823A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0F9A4D-F331-47A5-847C-CD248286683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BE"/>
        </a:p>
      </dgm:t>
    </dgm:pt>
    <dgm:pt modelId="{B6EFBFC0-2A8E-48A8-9AC5-37CCF4234169}">
      <dgm:prSet phldrT="[Texte]"/>
      <dgm:spPr>
        <a:solidFill>
          <a:schemeClr val="accent4"/>
        </a:solidFill>
      </dgm:spPr>
      <dgm:t>
        <a:bodyPr/>
        <a:lstStyle/>
        <a:p>
          <a:r>
            <a:rPr lang="fr-BE" dirty="0"/>
            <a:t>Documenter les pratiques déclarées, représentations, compétences, etc.</a:t>
          </a:r>
        </a:p>
      </dgm:t>
    </dgm:pt>
    <dgm:pt modelId="{4F953BB4-7684-46D7-947C-E7FA4FDC486C}" type="parTrans" cxnId="{D9ED5580-605F-4A05-ABF2-26115F0E1B00}">
      <dgm:prSet/>
      <dgm:spPr/>
      <dgm:t>
        <a:bodyPr/>
        <a:lstStyle/>
        <a:p>
          <a:endParaRPr lang="fr-BE"/>
        </a:p>
      </dgm:t>
    </dgm:pt>
    <dgm:pt modelId="{3D73B0B2-FCF0-408F-8CBF-4E68DE661D7C}" type="sibTrans" cxnId="{D9ED5580-605F-4A05-ABF2-26115F0E1B00}">
      <dgm:prSet/>
      <dgm:spPr/>
      <dgm:t>
        <a:bodyPr/>
        <a:lstStyle/>
        <a:p>
          <a:endParaRPr lang="fr-BE"/>
        </a:p>
      </dgm:t>
    </dgm:pt>
    <dgm:pt modelId="{84DDF6B2-B910-4FDE-8990-27380FCDFE2C}">
      <dgm:prSet phldrT="[Texte]"/>
      <dgm:spPr>
        <a:solidFill>
          <a:schemeClr val="accent4"/>
        </a:solidFill>
      </dgm:spPr>
      <dgm:t>
        <a:bodyPr/>
        <a:lstStyle/>
        <a:p>
          <a:r>
            <a:rPr lang="fr-BE" dirty="0"/>
            <a:t>Analyser les pratiques effectives</a:t>
          </a:r>
        </a:p>
      </dgm:t>
    </dgm:pt>
    <dgm:pt modelId="{8E062015-7F9B-4D76-BD6E-E3BD1CBC2684}" type="parTrans" cxnId="{1BA3B772-E10D-434B-BDB7-BAACD4A95953}">
      <dgm:prSet/>
      <dgm:spPr/>
      <dgm:t>
        <a:bodyPr/>
        <a:lstStyle/>
        <a:p>
          <a:endParaRPr lang="fr-BE"/>
        </a:p>
      </dgm:t>
    </dgm:pt>
    <dgm:pt modelId="{FF88C64B-E294-48BB-ADB7-04499C505CA4}" type="sibTrans" cxnId="{1BA3B772-E10D-434B-BDB7-BAACD4A95953}">
      <dgm:prSet/>
      <dgm:spPr/>
      <dgm:t>
        <a:bodyPr/>
        <a:lstStyle/>
        <a:p>
          <a:endParaRPr lang="fr-BE"/>
        </a:p>
      </dgm:t>
    </dgm:pt>
    <dgm:pt modelId="{E8948C44-465C-4656-B8C5-364171F87985}">
      <dgm:prSet phldrT="[Texte]"/>
      <dgm:spPr>
        <a:solidFill>
          <a:schemeClr val="accent4"/>
        </a:solidFill>
      </dgm:spPr>
      <dgm:t>
        <a:bodyPr/>
        <a:lstStyle/>
        <a:p>
          <a:r>
            <a:rPr lang="fr-BE" dirty="0"/>
            <a:t>Proposer des pistes didactiques</a:t>
          </a:r>
        </a:p>
      </dgm:t>
    </dgm:pt>
    <dgm:pt modelId="{02789AE1-8DD1-48FD-B1B4-B386AFDE1C7C}" type="parTrans" cxnId="{DF147175-77EB-4D23-A271-CD390FA4C9EA}">
      <dgm:prSet/>
      <dgm:spPr/>
      <dgm:t>
        <a:bodyPr/>
        <a:lstStyle/>
        <a:p>
          <a:endParaRPr lang="fr-BE"/>
        </a:p>
      </dgm:t>
    </dgm:pt>
    <dgm:pt modelId="{B613254A-6C24-478E-B94F-92B19052B80B}" type="sibTrans" cxnId="{DF147175-77EB-4D23-A271-CD390FA4C9EA}">
      <dgm:prSet/>
      <dgm:spPr/>
      <dgm:t>
        <a:bodyPr/>
        <a:lstStyle/>
        <a:p>
          <a:endParaRPr lang="fr-BE"/>
        </a:p>
      </dgm:t>
    </dgm:pt>
    <dgm:pt modelId="{F237C3DD-3F3E-4658-A56A-C77B7CE555F0}" type="pres">
      <dgm:prSet presAssocID="{BE0F9A4D-F331-47A5-847C-CD2482866838}" presName="Name0" presStyleCnt="0">
        <dgm:presLayoutVars>
          <dgm:chMax val="7"/>
          <dgm:chPref val="7"/>
          <dgm:dir/>
        </dgm:presLayoutVars>
      </dgm:prSet>
      <dgm:spPr/>
    </dgm:pt>
    <dgm:pt modelId="{63E8D003-06AA-43DE-B9B7-BC90938A6F85}" type="pres">
      <dgm:prSet presAssocID="{BE0F9A4D-F331-47A5-847C-CD2482866838}" presName="Name1" presStyleCnt="0"/>
      <dgm:spPr/>
    </dgm:pt>
    <dgm:pt modelId="{DF41F34F-5EEB-4E26-BDBD-AA9A3D0FFBF6}" type="pres">
      <dgm:prSet presAssocID="{BE0F9A4D-F331-47A5-847C-CD2482866838}" presName="cycle" presStyleCnt="0"/>
      <dgm:spPr/>
    </dgm:pt>
    <dgm:pt modelId="{1B6F1AC6-91F8-4FE9-B381-43523EF3C821}" type="pres">
      <dgm:prSet presAssocID="{BE0F9A4D-F331-47A5-847C-CD2482866838}" presName="srcNode" presStyleLbl="node1" presStyleIdx="0" presStyleCnt="3"/>
      <dgm:spPr/>
    </dgm:pt>
    <dgm:pt modelId="{72973F33-166E-4244-97B2-655B0003AFB4}" type="pres">
      <dgm:prSet presAssocID="{BE0F9A4D-F331-47A5-847C-CD2482866838}" presName="conn" presStyleLbl="parChTrans1D2" presStyleIdx="0" presStyleCnt="1"/>
      <dgm:spPr/>
    </dgm:pt>
    <dgm:pt modelId="{B09C49D9-70D7-4CCF-B8DE-D92AB0DC4D31}" type="pres">
      <dgm:prSet presAssocID="{BE0F9A4D-F331-47A5-847C-CD2482866838}" presName="extraNode" presStyleLbl="node1" presStyleIdx="0" presStyleCnt="3"/>
      <dgm:spPr/>
    </dgm:pt>
    <dgm:pt modelId="{848B794F-BD97-47A4-A594-CD8158568CC2}" type="pres">
      <dgm:prSet presAssocID="{BE0F9A4D-F331-47A5-847C-CD2482866838}" presName="dstNode" presStyleLbl="node1" presStyleIdx="0" presStyleCnt="3"/>
      <dgm:spPr/>
    </dgm:pt>
    <dgm:pt modelId="{D636B27D-CE95-4CBF-826C-6127AC8F98E3}" type="pres">
      <dgm:prSet presAssocID="{B6EFBFC0-2A8E-48A8-9AC5-37CCF4234169}" presName="text_1" presStyleLbl="node1" presStyleIdx="0" presStyleCnt="3" custScaleY="128287" custLinFactNeighborX="1690" custLinFactNeighborY="-5379">
        <dgm:presLayoutVars>
          <dgm:bulletEnabled val="1"/>
        </dgm:presLayoutVars>
      </dgm:prSet>
      <dgm:spPr/>
    </dgm:pt>
    <dgm:pt modelId="{6F5B1C3E-A8F7-41F0-83E8-F5E40888A39E}" type="pres">
      <dgm:prSet presAssocID="{B6EFBFC0-2A8E-48A8-9AC5-37CCF4234169}" presName="accent_1" presStyleCnt="0"/>
      <dgm:spPr/>
    </dgm:pt>
    <dgm:pt modelId="{28D55D7D-D25B-40E5-A5B6-F8D0366150E1}" type="pres">
      <dgm:prSet presAssocID="{B6EFBFC0-2A8E-48A8-9AC5-37CCF4234169}" presName="accentRepeatNode" presStyleLbl="solidFgAcc1" presStyleIdx="0" presStyleCnt="3"/>
      <dgm:spPr/>
    </dgm:pt>
    <dgm:pt modelId="{525AAEBA-E04A-4E08-968D-1238AF0F2B4B}" type="pres">
      <dgm:prSet presAssocID="{84DDF6B2-B910-4FDE-8990-27380FCDFE2C}" presName="text_2" presStyleLbl="node1" presStyleIdx="1" presStyleCnt="3" custLinFactNeighborX="1210" custLinFactNeighborY="0">
        <dgm:presLayoutVars>
          <dgm:bulletEnabled val="1"/>
        </dgm:presLayoutVars>
      </dgm:prSet>
      <dgm:spPr/>
    </dgm:pt>
    <dgm:pt modelId="{6FC53974-011B-4A4E-A879-6D746AD7926D}" type="pres">
      <dgm:prSet presAssocID="{84DDF6B2-B910-4FDE-8990-27380FCDFE2C}" presName="accent_2" presStyleCnt="0"/>
      <dgm:spPr/>
    </dgm:pt>
    <dgm:pt modelId="{6D34FD67-0705-4D0C-BADF-DCC09E7F5086}" type="pres">
      <dgm:prSet presAssocID="{84DDF6B2-B910-4FDE-8990-27380FCDFE2C}" presName="accentRepeatNode" presStyleLbl="solidFgAcc1" presStyleIdx="1" presStyleCnt="3"/>
      <dgm:spPr/>
    </dgm:pt>
    <dgm:pt modelId="{8ACCD852-F8E0-414C-8325-01F7C6E06EE8}" type="pres">
      <dgm:prSet presAssocID="{E8948C44-465C-4656-B8C5-364171F87985}" presName="text_3" presStyleLbl="node1" presStyleIdx="2" presStyleCnt="3">
        <dgm:presLayoutVars>
          <dgm:bulletEnabled val="1"/>
        </dgm:presLayoutVars>
      </dgm:prSet>
      <dgm:spPr/>
    </dgm:pt>
    <dgm:pt modelId="{55C833F9-A318-4E2B-8327-089C733B74A4}" type="pres">
      <dgm:prSet presAssocID="{E8948C44-465C-4656-B8C5-364171F87985}" presName="accent_3" presStyleCnt="0"/>
      <dgm:spPr/>
    </dgm:pt>
    <dgm:pt modelId="{141E602B-62DF-4198-83FC-BFD1D6AC46DD}" type="pres">
      <dgm:prSet presAssocID="{E8948C44-465C-4656-B8C5-364171F87985}" presName="accentRepeatNode" presStyleLbl="solidFgAcc1" presStyleIdx="2" presStyleCnt="3"/>
      <dgm:spPr/>
    </dgm:pt>
  </dgm:ptLst>
  <dgm:cxnLst>
    <dgm:cxn modelId="{07169A23-B48A-4166-B480-5E927C9E8B93}" type="presOf" srcId="{3D73B0B2-FCF0-408F-8CBF-4E68DE661D7C}" destId="{72973F33-166E-4244-97B2-655B0003AFB4}" srcOrd="0" destOrd="0" presId="urn:microsoft.com/office/officeart/2008/layout/VerticalCurvedList"/>
    <dgm:cxn modelId="{1BA3B772-E10D-434B-BDB7-BAACD4A95953}" srcId="{BE0F9A4D-F331-47A5-847C-CD2482866838}" destId="{84DDF6B2-B910-4FDE-8990-27380FCDFE2C}" srcOrd="1" destOrd="0" parTransId="{8E062015-7F9B-4D76-BD6E-E3BD1CBC2684}" sibTransId="{FF88C64B-E294-48BB-ADB7-04499C505CA4}"/>
    <dgm:cxn modelId="{DF147175-77EB-4D23-A271-CD390FA4C9EA}" srcId="{BE0F9A4D-F331-47A5-847C-CD2482866838}" destId="{E8948C44-465C-4656-B8C5-364171F87985}" srcOrd="2" destOrd="0" parTransId="{02789AE1-8DD1-48FD-B1B4-B386AFDE1C7C}" sibTransId="{B613254A-6C24-478E-B94F-92B19052B80B}"/>
    <dgm:cxn modelId="{C6118857-2B2C-4BAB-BE23-6963D777A9AA}" type="presOf" srcId="{B6EFBFC0-2A8E-48A8-9AC5-37CCF4234169}" destId="{D636B27D-CE95-4CBF-826C-6127AC8F98E3}" srcOrd="0" destOrd="0" presId="urn:microsoft.com/office/officeart/2008/layout/VerticalCurvedList"/>
    <dgm:cxn modelId="{D9ED5580-605F-4A05-ABF2-26115F0E1B00}" srcId="{BE0F9A4D-F331-47A5-847C-CD2482866838}" destId="{B6EFBFC0-2A8E-48A8-9AC5-37CCF4234169}" srcOrd="0" destOrd="0" parTransId="{4F953BB4-7684-46D7-947C-E7FA4FDC486C}" sibTransId="{3D73B0B2-FCF0-408F-8CBF-4E68DE661D7C}"/>
    <dgm:cxn modelId="{42B99F96-28E7-4201-83C3-4B112F9D9013}" type="presOf" srcId="{E8948C44-465C-4656-B8C5-364171F87985}" destId="{8ACCD852-F8E0-414C-8325-01F7C6E06EE8}" srcOrd="0" destOrd="0" presId="urn:microsoft.com/office/officeart/2008/layout/VerticalCurvedList"/>
    <dgm:cxn modelId="{F7913AC6-312C-4A6F-89B7-9187830E7489}" type="presOf" srcId="{BE0F9A4D-F331-47A5-847C-CD2482866838}" destId="{F237C3DD-3F3E-4658-A56A-C77B7CE555F0}" srcOrd="0" destOrd="0" presId="urn:microsoft.com/office/officeart/2008/layout/VerticalCurvedList"/>
    <dgm:cxn modelId="{379BF8F2-26DE-4767-B11E-B7A8BA61E20C}" type="presOf" srcId="{84DDF6B2-B910-4FDE-8990-27380FCDFE2C}" destId="{525AAEBA-E04A-4E08-968D-1238AF0F2B4B}" srcOrd="0" destOrd="0" presId="urn:microsoft.com/office/officeart/2008/layout/VerticalCurvedList"/>
    <dgm:cxn modelId="{67B89E54-11E9-4760-BF8B-6E47C52D4001}" type="presParOf" srcId="{F237C3DD-3F3E-4658-A56A-C77B7CE555F0}" destId="{63E8D003-06AA-43DE-B9B7-BC90938A6F85}" srcOrd="0" destOrd="0" presId="urn:microsoft.com/office/officeart/2008/layout/VerticalCurvedList"/>
    <dgm:cxn modelId="{F2CCBF4B-1FF7-4308-B469-9E69D91A39B8}" type="presParOf" srcId="{63E8D003-06AA-43DE-B9B7-BC90938A6F85}" destId="{DF41F34F-5EEB-4E26-BDBD-AA9A3D0FFBF6}" srcOrd="0" destOrd="0" presId="urn:microsoft.com/office/officeart/2008/layout/VerticalCurvedList"/>
    <dgm:cxn modelId="{898D955E-5157-4583-80C9-4D5804BEE803}" type="presParOf" srcId="{DF41F34F-5EEB-4E26-BDBD-AA9A3D0FFBF6}" destId="{1B6F1AC6-91F8-4FE9-B381-43523EF3C821}" srcOrd="0" destOrd="0" presId="urn:microsoft.com/office/officeart/2008/layout/VerticalCurvedList"/>
    <dgm:cxn modelId="{802502F9-4497-4F9A-8FFA-6ACC1CA351D3}" type="presParOf" srcId="{DF41F34F-5EEB-4E26-BDBD-AA9A3D0FFBF6}" destId="{72973F33-166E-4244-97B2-655B0003AFB4}" srcOrd="1" destOrd="0" presId="urn:microsoft.com/office/officeart/2008/layout/VerticalCurvedList"/>
    <dgm:cxn modelId="{88745AB6-46B5-45AB-87A9-4C9D36643847}" type="presParOf" srcId="{DF41F34F-5EEB-4E26-BDBD-AA9A3D0FFBF6}" destId="{B09C49D9-70D7-4CCF-B8DE-D92AB0DC4D31}" srcOrd="2" destOrd="0" presId="urn:microsoft.com/office/officeart/2008/layout/VerticalCurvedList"/>
    <dgm:cxn modelId="{825D97C8-7BB0-4B51-8967-55320E5B5005}" type="presParOf" srcId="{DF41F34F-5EEB-4E26-BDBD-AA9A3D0FFBF6}" destId="{848B794F-BD97-47A4-A594-CD8158568CC2}" srcOrd="3" destOrd="0" presId="urn:microsoft.com/office/officeart/2008/layout/VerticalCurvedList"/>
    <dgm:cxn modelId="{9C3E0F40-82DA-4BEF-8E0B-977FA9722819}" type="presParOf" srcId="{63E8D003-06AA-43DE-B9B7-BC90938A6F85}" destId="{D636B27D-CE95-4CBF-826C-6127AC8F98E3}" srcOrd="1" destOrd="0" presId="urn:microsoft.com/office/officeart/2008/layout/VerticalCurvedList"/>
    <dgm:cxn modelId="{BD53A346-0FED-4B92-9FB5-8F25A4F8A69B}" type="presParOf" srcId="{63E8D003-06AA-43DE-B9B7-BC90938A6F85}" destId="{6F5B1C3E-A8F7-41F0-83E8-F5E40888A39E}" srcOrd="2" destOrd="0" presId="urn:microsoft.com/office/officeart/2008/layout/VerticalCurvedList"/>
    <dgm:cxn modelId="{6B7F7B4C-77F5-4271-91FC-715ADA3771B4}" type="presParOf" srcId="{6F5B1C3E-A8F7-41F0-83E8-F5E40888A39E}" destId="{28D55D7D-D25B-40E5-A5B6-F8D0366150E1}" srcOrd="0" destOrd="0" presId="urn:microsoft.com/office/officeart/2008/layout/VerticalCurvedList"/>
    <dgm:cxn modelId="{755DCB88-CF24-4A5B-BE06-29947C8C2821}" type="presParOf" srcId="{63E8D003-06AA-43DE-B9B7-BC90938A6F85}" destId="{525AAEBA-E04A-4E08-968D-1238AF0F2B4B}" srcOrd="3" destOrd="0" presId="urn:microsoft.com/office/officeart/2008/layout/VerticalCurvedList"/>
    <dgm:cxn modelId="{324BE748-E652-453D-AD6B-4DC66043FC39}" type="presParOf" srcId="{63E8D003-06AA-43DE-B9B7-BC90938A6F85}" destId="{6FC53974-011B-4A4E-A879-6D746AD7926D}" srcOrd="4" destOrd="0" presId="urn:microsoft.com/office/officeart/2008/layout/VerticalCurvedList"/>
    <dgm:cxn modelId="{AACDE52D-686F-4E24-93F9-A58FC5EF6F4D}" type="presParOf" srcId="{6FC53974-011B-4A4E-A879-6D746AD7926D}" destId="{6D34FD67-0705-4D0C-BADF-DCC09E7F5086}" srcOrd="0" destOrd="0" presId="urn:microsoft.com/office/officeart/2008/layout/VerticalCurvedList"/>
    <dgm:cxn modelId="{F82FB502-3202-4BB6-8D88-A59C66CFA3F5}" type="presParOf" srcId="{63E8D003-06AA-43DE-B9B7-BC90938A6F85}" destId="{8ACCD852-F8E0-414C-8325-01F7C6E06EE8}" srcOrd="5" destOrd="0" presId="urn:microsoft.com/office/officeart/2008/layout/VerticalCurvedList"/>
    <dgm:cxn modelId="{8904E78F-7037-4E8E-8C8C-95BDCF0C7854}" type="presParOf" srcId="{63E8D003-06AA-43DE-B9B7-BC90938A6F85}" destId="{55C833F9-A318-4E2B-8327-089C733B74A4}" srcOrd="6" destOrd="0" presId="urn:microsoft.com/office/officeart/2008/layout/VerticalCurvedList"/>
    <dgm:cxn modelId="{FD6BECD6-3C52-4D21-8CF8-90E4FF8D248F}" type="presParOf" srcId="{55C833F9-A318-4E2B-8327-089C733B74A4}" destId="{141E602B-62DF-4198-83FC-BFD1D6AC46D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0F9A4D-F331-47A5-847C-CD248286683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BE"/>
        </a:p>
      </dgm:t>
    </dgm:pt>
    <dgm:pt modelId="{B6EFBFC0-2A8E-48A8-9AC5-37CCF4234169}">
      <dgm:prSet phldrT="[Texte]"/>
      <dgm:spPr>
        <a:solidFill>
          <a:schemeClr val="accent4"/>
        </a:solidFill>
      </dgm:spPr>
      <dgm:t>
        <a:bodyPr/>
        <a:lstStyle/>
        <a:p>
          <a:r>
            <a:rPr lang="fr-BE" dirty="0"/>
            <a:t>3 Enquêtes quantitatives et Focus groups</a:t>
          </a:r>
        </a:p>
      </dgm:t>
    </dgm:pt>
    <dgm:pt modelId="{4F953BB4-7684-46D7-947C-E7FA4FDC486C}" type="parTrans" cxnId="{D9ED5580-605F-4A05-ABF2-26115F0E1B00}">
      <dgm:prSet/>
      <dgm:spPr/>
      <dgm:t>
        <a:bodyPr/>
        <a:lstStyle/>
        <a:p>
          <a:endParaRPr lang="fr-BE"/>
        </a:p>
      </dgm:t>
    </dgm:pt>
    <dgm:pt modelId="{3D73B0B2-FCF0-408F-8CBF-4E68DE661D7C}" type="sibTrans" cxnId="{D9ED5580-605F-4A05-ABF2-26115F0E1B00}">
      <dgm:prSet/>
      <dgm:spPr/>
      <dgm:t>
        <a:bodyPr/>
        <a:lstStyle/>
        <a:p>
          <a:endParaRPr lang="fr-BE"/>
        </a:p>
      </dgm:t>
    </dgm:pt>
    <dgm:pt modelId="{84DDF6B2-B910-4FDE-8990-27380FCDFE2C}">
      <dgm:prSet phldrT="[Texte]"/>
      <dgm:spPr>
        <a:solidFill>
          <a:schemeClr val="accent4"/>
        </a:solidFill>
      </dgm:spPr>
      <dgm:t>
        <a:bodyPr/>
        <a:lstStyle/>
        <a:p>
          <a:r>
            <a:rPr lang="fr-BE" dirty="0"/>
            <a:t>Analyse compréhensive de genres oraux emblématiques + analyse de contenu</a:t>
          </a:r>
        </a:p>
      </dgm:t>
    </dgm:pt>
    <dgm:pt modelId="{8E062015-7F9B-4D76-BD6E-E3BD1CBC2684}" type="parTrans" cxnId="{1BA3B772-E10D-434B-BDB7-BAACD4A95953}">
      <dgm:prSet/>
      <dgm:spPr/>
      <dgm:t>
        <a:bodyPr/>
        <a:lstStyle/>
        <a:p>
          <a:endParaRPr lang="fr-BE"/>
        </a:p>
      </dgm:t>
    </dgm:pt>
    <dgm:pt modelId="{FF88C64B-E294-48BB-ADB7-04499C505CA4}" type="sibTrans" cxnId="{1BA3B772-E10D-434B-BDB7-BAACD4A95953}">
      <dgm:prSet/>
      <dgm:spPr/>
      <dgm:t>
        <a:bodyPr/>
        <a:lstStyle/>
        <a:p>
          <a:endParaRPr lang="fr-BE"/>
        </a:p>
      </dgm:t>
    </dgm:pt>
    <dgm:pt modelId="{E8948C44-465C-4656-B8C5-364171F87985}">
      <dgm:prSet phldrT="[Texte]"/>
      <dgm:spPr>
        <a:solidFill>
          <a:schemeClr val="accent4"/>
        </a:solidFill>
      </dgm:spPr>
      <dgm:t>
        <a:bodyPr/>
        <a:lstStyle/>
        <a:p>
          <a:r>
            <a:rPr lang="fr-BE" dirty="0"/>
            <a:t>Construire des modules pédagogiques</a:t>
          </a:r>
        </a:p>
      </dgm:t>
    </dgm:pt>
    <dgm:pt modelId="{02789AE1-8DD1-48FD-B1B4-B386AFDE1C7C}" type="parTrans" cxnId="{DF147175-77EB-4D23-A271-CD390FA4C9EA}">
      <dgm:prSet/>
      <dgm:spPr/>
      <dgm:t>
        <a:bodyPr/>
        <a:lstStyle/>
        <a:p>
          <a:endParaRPr lang="fr-BE"/>
        </a:p>
      </dgm:t>
    </dgm:pt>
    <dgm:pt modelId="{B613254A-6C24-478E-B94F-92B19052B80B}" type="sibTrans" cxnId="{DF147175-77EB-4D23-A271-CD390FA4C9EA}">
      <dgm:prSet/>
      <dgm:spPr/>
      <dgm:t>
        <a:bodyPr/>
        <a:lstStyle/>
        <a:p>
          <a:endParaRPr lang="fr-BE"/>
        </a:p>
      </dgm:t>
    </dgm:pt>
    <dgm:pt modelId="{F237C3DD-3F3E-4658-A56A-C77B7CE555F0}" type="pres">
      <dgm:prSet presAssocID="{BE0F9A4D-F331-47A5-847C-CD2482866838}" presName="Name0" presStyleCnt="0">
        <dgm:presLayoutVars>
          <dgm:chMax val="7"/>
          <dgm:chPref val="7"/>
          <dgm:dir/>
        </dgm:presLayoutVars>
      </dgm:prSet>
      <dgm:spPr/>
    </dgm:pt>
    <dgm:pt modelId="{63E8D003-06AA-43DE-B9B7-BC90938A6F85}" type="pres">
      <dgm:prSet presAssocID="{BE0F9A4D-F331-47A5-847C-CD2482866838}" presName="Name1" presStyleCnt="0"/>
      <dgm:spPr/>
    </dgm:pt>
    <dgm:pt modelId="{DF41F34F-5EEB-4E26-BDBD-AA9A3D0FFBF6}" type="pres">
      <dgm:prSet presAssocID="{BE0F9A4D-F331-47A5-847C-CD2482866838}" presName="cycle" presStyleCnt="0"/>
      <dgm:spPr/>
    </dgm:pt>
    <dgm:pt modelId="{1B6F1AC6-91F8-4FE9-B381-43523EF3C821}" type="pres">
      <dgm:prSet presAssocID="{BE0F9A4D-F331-47A5-847C-CD2482866838}" presName="srcNode" presStyleLbl="node1" presStyleIdx="0" presStyleCnt="3"/>
      <dgm:spPr/>
    </dgm:pt>
    <dgm:pt modelId="{72973F33-166E-4244-97B2-655B0003AFB4}" type="pres">
      <dgm:prSet presAssocID="{BE0F9A4D-F331-47A5-847C-CD2482866838}" presName="conn" presStyleLbl="parChTrans1D2" presStyleIdx="0" presStyleCnt="1"/>
      <dgm:spPr/>
    </dgm:pt>
    <dgm:pt modelId="{B09C49D9-70D7-4CCF-B8DE-D92AB0DC4D31}" type="pres">
      <dgm:prSet presAssocID="{BE0F9A4D-F331-47A5-847C-CD2482866838}" presName="extraNode" presStyleLbl="node1" presStyleIdx="0" presStyleCnt="3"/>
      <dgm:spPr/>
    </dgm:pt>
    <dgm:pt modelId="{848B794F-BD97-47A4-A594-CD8158568CC2}" type="pres">
      <dgm:prSet presAssocID="{BE0F9A4D-F331-47A5-847C-CD2482866838}" presName="dstNode" presStyleLbl="node1" presStyleIdx="0" presStyleCnt="3"/>
      <dgm:spPr/>
    </dgm:pt>
    <dgm:pt modelId="{D636B27D-CE95-4CBF-826C-6127AC8F98E3}" type="pres">
      <dgm:prSet presAssocID="{B6EFBFC0-2A8E-48A8-9AC5-37CCF4234169}" presName="text_1" presStyleLbl="node1" presStyleIdx="0" presStyleCnt="3">
        <dgm:presLayoutVars>
          <dgm:bulletEnabled val="1"/>
        </dgm:presLayoutVars>
      </dgm:prSet>
      <dgm:spPr/>
    </dgm:pt>
    <dgm:pt modelId="{6F5B1C3E-A8F7-41F0-83E8-F5E40888A39E}" type="pres">
      <dgm:prSet presAssocID="{B6EFBFC0-2A8E-48A8-9AC5-37CCF4234169}" presName="accent_1" presStyleCnt="0"/>
      <dgm:spPr/>
    </dgm:pt>
    <dgm:pt modelId="{28D55D7D-D25B-40E5-A5B6-F8D0366150E1}" type="pres">
      <dgm:prSet presAssocID="{B6EFBFC0-2A8E-48A8-9AC5-37CCF4234169}" presName="accentRepeatNode" presStyleLbl="solidFgAcc1" presStyleIdx="0" presStyleCnt="3"/>
      <dgm:spPr/>
    </dgm:pt>
    <dgm:pt modelId="{525AAEBA-E04A-4E08-968D-1238AF0F2B4B}" type="pres">
      <dgm:prSet presAssocID="{84DDF6B2-B910-4FDE-8990-27380FCDFE2C}" presName="text_2" presStyleLbl="node1" presStyleIdx="1" presStyleCnt="3" custLinFactNeighborX="164" custLinFactNeighborY="4492">
        <dgm:presLayoutVars>
          <dgm:bulletEnabled val="1"/>
        </dgm:presLayoutVars>
      </dgm:prSet>
      <dgm:spPr/>
    </dgm:pt>
    <dgm:pt modelId="{6FC53974-011B-4A4E-A879-6D746AD7926D}" type="pres">
      <dgm:prSet presAssocID="{84DDF6B2-B910-4FDE-8990-27380FCDFE2C}" presName="accent_2" presStyleCnt="0"/>
      <dgm:spPr/>
    </dgm:pt>
    <dgm:pt modelId="{6D34FD67-0705-4D0C-BADF-DCC09E7F5086}" type="pres">
      <dgm:prSet presAssocID="{84DDF6B2-B910-4FDE-8990-27380FCDFE2C}" presName="accentRepeatNode" presStyleLbl="solidFgAcc1" presStyleIdx="1" presStyleCnt="3"/>
      <dgm:spPr/>
    </dgm:pt>
    <dgm:pt modelId="{8ACCD852-F8E0-414C-8325-01F7C6E06EE8}" type="pres">
      <dgm:prSet presAssocID="{E8948C44-465C-4656-B8C5-364171F87985}" presName="text_3" presStyleLbl="node1" presStyleIdx="2" presStyleCnt="3">
        <dgm:presLayoutVars>
          <dgm:bulletEnabled val="1"/>
        </dgm:presLayoutVars>
      </dgm:prSet>
      <dgm:spPr/>
    </dgm:pt>
    <dgm:pt modelId="{55C833F9-A318-4E2B-8327-089C733B74A4}" type="pres">
      <dgm:prSet presAssocID="{E8948C44-465C-4656-B8C5-364171F87985}" presName="accent_3" presStyleCnt="0"/>
      <dgm:spPr/>
    </dgm:pt>
    <dgm:pt modelId="{141E602B-62DF-4198-83FC-BFD1D6AC46DD}" type="pres">
      <dgm:prSet presAssocID="{E8948C44-465C-4656-B8C5-364171F87985}" presName="accentRepeatNode" presStyleLbl="solidFgAcc1" presStyleIdx="2" presStyleCnt="3"/>
      <dgm:spPr/>
    </dgm:pt>
  </dgm:ptLst>
  <dgm:cxnLst>
    <dgm:cxn modelId="{07169A23-B48A-4166-B480-5E927C9E8B93}" type="presOf" srcId="{3D73B0B2-FCF0-408F-8CBF-4E68DE661D7C}" destId="{72973F33-166E-4244-97B2-655B0003AFB4}" srcOrd="0" destOrd="0" presId="urn:microsoft.com/office/officeart/2008/layout/VerticalCurvedList"/>
    <dgm:cxn modelId="{1BA3B772-E10D-434B-BDB7-BAACD4A95953}" srcId="{BE0F9A4D-F331-47A5-847C-CD2482866838}" destId="{84DDF6B2-B910-4FDE-8990-27380FCDFE2C}" srcOrd="1" destOrd="0" parTransId="{8E062015-7F9B-4D76-BD6E-E3BD1CBC2684}" sibTransId="{FF88C64B-E294-48BB-ADB7-04499C505CA4}"/>
    <dgm:cxn modelId="{DF147175-77EB-4D23-A271-CD390FA4C9EA}" srcId="{BE0F9A4D-F331-47A5-847C-CD2482866838}" destId="{E8948C44-465C-4656-B8C5-364171F87985}" srcOrd="2" destOrd="0" parTransId="{02789AE1-8DD1-48FD-B1B4-B386AFDE1C7C}" sibTransId="{B613254A-6C24-478E-B94F-92B19052B80B}"/>
    <dgm:cxn modelId="{C6118857-2B2C-4BAB-BE23-6963D777A9AA}" type="presOf" srcId="{B6EFBFC0-2A8E-48A8-9AC5-37CCF4234169}" destId="{D636B27D-CE95-4CBF-826C-6127AC8F98E3}" srcOrd="0" destOrd="0" presId="urn:microsoft.com/office/officeart/2008/layout/VerticalCurvedList"/>
    <dgm:cxn modelId="{D9ED5580-605F-4A05-ABF2-26115F0E1B00}" srcId="{BE0F9A4D-F331-47A5-847C-CD2482866838}" destId="{B6EFBFC0-2A8E-48A8-9AC5-37CCF4234169}" srcOrd="0" destOrd="0" parTransId="{4F953BB4-7684-46D7-947C-E7FA4FDC486C}" sibTransId="{3D73B0B2-FCF0-408F-8CBF-4E68DE661D7C}"/>
    <dgm:cxn modelId="{42B99F96-28E7-4201-83C3-4B112F9D9013}" type="presOf" srcId="{E8948C44-465C-4656-B8C5-364171F87985}" destId="{8ACCD852-F8E0-414C-8325-01F7C6E06EE8}" srcOrd="0" destOrd="0" presId="urn:microsoft.com/office/officeart/2008/layout/VerticalCurvedList"/>
    <dgm:cxn modelId="{F7913AC6-312C-4A6F-89B7-9187830E7489}" type="presOf" srcId="{BE0F9A4D-F331-47A5-847C-CD2482866838}" destId="{F237C3DD-3F3E-4658-A56A-C77B7CE555F0}" srcOrd="0" destOrd="0" presId="urn:microsoft.com/office/officeart/2008/layout/VerticalCurvedList"/>
    <dgm:cxn modelId="{379BF8F2-26DE-4767-B11E-B7A8BA61E20C}" type="presOf" srcId="{84DDF6B2-B910-4FDE-8990-27380FCDFE2C}" destId="{525AAEBA-E04A-4E08-968D-1238AF0F2B4B}" srcOrd="0" destOrd="0" presId="urn:microsoft.com/office/officeart/2008/layout/VerticalCurvedList"/>
    <dgm:cxn modelId="{67B89E54-11E9-4760-BF8B-6E47C52D4001}" type="presParOf" srcId="{F237C3DD-3F3E-4658-A56A-C77B7CE555F0}" destId="{63E8D003-06AA-43DE-B9B7-BC90938A6F85}" srcOrd="0" destOrd="0" presId="urn:microsoft.com/office/officeart/2008/layout/VerticalCurvedList"/>
    <dgm:cxn modelId="{F2CCBF4B-1FF7-4308-B469-9E69D91A39B8}" type="presParOf" srcId="{63E8D003-06AA-43DE-B9B7-BC90938A6F85}" destId="{DF41F34F-5EEB-4E26-BDBD-AA9A3D0FFBF6}" srcOrd="0" destOrd="0" presId="urn:microsoft.com/office/officeart/2008/layout/VerticalCurvedList"/>
    <dgm:cxn modelId="{898D955E-5157-4583-80C9-4D5804BEE803}" type="presParOf" srcId="{DF41F34F-5EEB-4E26-BDBD-AA9A3D0FFBF6}" destId="{1B6F1AC6-91F8-4FE9-B381-43523EF3C821}" srcOrd="0" destOrd="0" presId="urn:microsoft.com/office/officeart/2008/layout/VerticalCurvedList"/>
    <dgm:cxn modelId="{802502F9-4497-4F9A-8FFA-6ACC1CA351D3}" type="presParOf" srcId="{DF41F34F-5EEB-4E26-BDBD-AA9A3D0FFBF6}" destId="{72973F33-166E-4244-97B2-655B0003AFB4}" srcOrd="1" destOrd="0" presId="urn:microsoft.com/office/officeart/2008/layout/VerticalCurvedList"/>
    <dgm:cxn modelId="{88745AB6-46B5-45AB-87A9-4C9D36643847}" type="presParOf" srcId="{DF41F34F-5EEB-4E26-BDBD-AA9A3D0FFBF6}" destId="{B09C49D9-70D7-4CCF-B8DE-D92AB0DC4D31}" srcOrd="2" destOrd="0" presId="urn:microsoft.com/office/officeart/2008/layout/VerticalCurvedList"/>
    <dgm:cxn modelId="{825D97C8-7BB0-4B51-8967-55320E5B5005}" type="presParOf" srcId="{DF41F34F-5EEB-4E26-BDBD-AA9A3D0FFBF6}" destId="{848B794F-BD97-47A4-A594-CD8158568CC2}" srcOrd="3" destOrd="0" presId="urn:microsoft.com/office/officeart/2008/layout/VerticalCurvedList"/>
    <dgm:cxn modelId="{9C3E0F40-82DA-4BEF-8E0B-977FA9722819}" type="presParOf" srcId="{63E8D003-06AA-43DE-B9B7-BC90938A6F85}" destId="{D636B27D-CE95-4CBF-826C-6127AC8F98E3}" srcOrd="1" destOrd="0" presId="urn:microsoft.com/office/officeart/2008/layout/VerticalCurvedList"/>
    <dgm:cxn modelId="{BD53A346-0FED-4B92-9FB5-8F25A4F8A69B}" type="presParOf" srcId="{63E8D003-06AA-43DE-B9B7-BC90938A6F85}" destId="{6F5B1C3E-A8F7-41F0-83E8-F5E40888A39E}" srcOrd="2" destOrd="0" presId="urn:microsoft.com/office/officeart/2008/layout/VerticalCurvedList"/>
    <dgm:cxn modelId="{6B7F7B4C-77F5-4271-91FC-715ADA3771B4}" type="presParOf" srcId="{6F5B1C3E-A8F7-41F0-83E8-F5E40888A39E}" destId="{28D55D7D-D25B-40E5-A5B6-F8D0366150E1}" srcOrd="0" destOrd="0" presId="urn:microsoft.com/office/officeart/2008/layout/VerticalCurvedList"/>
    <dgm:cxn modelId="{755DCB88-CF24-4A5B-BE06-29947C8C2821}" type="presParOf" srcId="{63E8D003-06AA-43DE-B9B7-BC90938A6F85}" destId="{525AAEBA-E04A-4E08-968D-1238AF0F2B4B}" srcOrd="3" destOrd="0" presId="urn:microsoft.com/office/officeart/2008/layout/VerticalCurvedList"/>
    <dgm:cxn modelId="{324BE748-E652-453D-AD6B-4DC66043FC39}" type="presParOf" srcId="{63E8D003-06AA-43DE-B9B7-BC90938A6F85}" destId="{6FC53974-011B-4A4E-A879-6D746AD7926D}" srcOrd="4" destOrd="0" presId="urn:microsoft.com/office/officeart/2008/layout/VerticalCurvedList"/>
    <dgm:cxn modelId="{AACDE52D-686F-4E24-93F9-A58FC5EF6F4D}" type="presParOf" srcId="{6FC53974-011B-4A4E-A879-6D746AD7926D}" destId="{6D34FD67-0705-4D0C-BADF-DCC09E7F5086}" srcOrd="0" destOrd="0" presId="urn:microsoft.com/office/officeart/2008/layout/VerticalCurvedList"/>
    <dgm:cxn modelId="{F82FB502-3202-4BB6-8D88-A59C66CFA3F5}" type="presParOf" srcId="{63E8D003-06AA-43DE-B9B7-BC90938A6F85}" destId="{8ACCD852-F8E0-414C-8325-01F7C6E06EE8}" srcOrd="5" destOrd="0" presId="urn:microsoft.com/office/officeart/2008/layout/VerticalCurvedList"/>
    <dgm:cxn modelId="{8904E78F-7037-4E8E-8C8C-95BDCF0C7854}" type="presParOf" srcId="{63E8D003-06AA-43DE-B9B7-BC90938A6F85}" destId="{55C833F9-A318-4E2B-8327-089C733B74A4}" srcOrd="6" destOrd="0" presId="urn:microsoft.com/office/officeart/2008/layout/VerticalCurvedList"/>
    <dgm:cxn modelId="{FD6BECD6-3C52-4D21-8CF8-90E4FF8D248F}" type="presParOf" srcId="{55C833F9-A318-4E2B-8327-089C733B74A4}" destId="{141E602B-62DF-4198-83FC-BFD1D6AC46DD}"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BEF2E0-F882-DF41-9D01-D60799DE929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4C649780-1A2B-3B46-8836-859A3D48C925}">
      <dgm:prSet phldrT="[Texte]"/>
      <dgm:spPr/>
      <dgm:t>
        <a:bodyPr/>
        <a:lstStyle/>
        <a:p>
          <a:r>
            <a:rPr lang="fr-FR"/>
            <a:t>Sentiment de compétence</a:t>
          </a:r>
        </a:p>
      </dgm:t>
    </dgm:pt>
    <dgm:pt modelId="{31DD9344-9AA0-504E-B605-92F9388FC569}" type="parTrans" cxnId="{3822BE5C-A4D3-4440-A271-AF0D6F86C99E}">
      <dgm:prSet/>
      <dgm:spPr/>
      <dgm:t>
        <a:bodyPr/>
        <a:lstStyle/>
        <a:p>
          <a:endParaRPr lang="fr-FR"/>
        </a:p>
      </dgm:t>
    </dgm:pt>
    <dgm:pt modelId="{A8805268-C08E-B04C-85A2-175C87C2CBCB}" type="sibTrans" cxnId="{3822BE5C-A4D3-4440-A271-AF0D6F86C99E}">
      <dgm:prSet/>
      <dgm:spPr/>
      <dgm:t>
        <a:bodyPr/>
        <a:lstStyle/>
        <a:p>
          <a:endParaRPr lang="fr-FR"/>
        </a:p>
      </dgm:t>
    </dgm:pt>
    <dgm:pt modelId="{B67A4708-BD8B-C747-B987-EFBECB5E43F2}">
      <dgm:prSet phldrT="[Texte]"/>
      <dgm:spPr/>
      <dgm:t>
        <a:bodyPr/>
        <a:lstStyle/>
        <a:p>
          <a:r>
            <a:rPr lang="fr-FR"/>
            <a:t>Très </a:t>
          </a:r>
          <a:r>
            <a:rPr lang="fr-FR">
              <a:latin typeface="Calibri Light" panose="020F0302020204030204"/>
            </a:rPr>
            <a:t>incompétent</a:t>
          </a:r>
          <a:endParaRPr lang="fr-FR"/>
        </a:p>
      </dgm:t>
    </dgm:pt>
    <dgm:pt modelId="{1115EBA8-41B1-1343-8EA3-FD4E42ABEB5A}" type="parTrans" cxnId="{0C249EAD-D405-2C4B-B747-48B546A31B15}">
      <dgm:prSet/>
      <dgm:spPr/>
      <dgm:t>
        <a:bodyPr/>
        <a:lstStyle/>
        <a:p>
          <a:endParaRPr lang="fr-FR"/>
        </a:p>
      </dgm:t>
    </dgm:pt>
    <dgm:pt modelId="{7FFE0065-3247-A941-97C4-69C9643D43ED}" type="sibTrans" cxnId="{0C249EAD-D405-2C4B-B747-48B546A31B15}">
      <dgm:prSet/>
      <dgm:spPr/>
      <dgm:t>
        <a:bodyPr/>
        <a:lstStyle/>
        <a:p>
          <a:endParaRPr lang="fr-FR"/>
        </a:p>
      </dgm:t>
    </dgm:pt>
    <dgm:pt modelId="{8F6E778B-8F12-D344-BEA0-15C19B1A2AEE}">
      <dgm:prSet phldrT="[Texte]"/>
      <dgm:spPr/>
      <dgm:t>
        <a:bodyPr/>
        <a:lstStyle/>
        <a:p>
          <a:r>
            <a:rPr lang="fr-FR"/>
            <a:t>Incompétent</a:t>
          </a:r>
        </a:p>
      </dgm:t>
    </dgm:pt>
    <dgm:pt modelId="{D97B8E85-647D-1C4B-BC6F-F5A414504382}" type="parTrans" cxnId="{D7DE99DF-9CCB-F243-80E3-96ED2D40E260}">
      <dgm:prSet/>
      <dgm:spPr/>
      <dgm:t>
        <a:bodyPr/>
        <a:lstStyle/>
        <a:p>
          <a:endParaRPr lang="fr-FR"/>
        </a:p>
      </dgm:t>
    </dgm:pt>
    <dgm:pt modelId="{6F9F822C-D6B0-5B44-90E0-099C9387F9E9}" type="sibTrans" cxnId="{D7DE99DF-9CCB-F243-80E3-96ED2D40E260}">
      <dgm:prSet/>
      <dgm:spPr/>
      <dgm:t>
        <a:bodyPr/>
        <a:lstStyle/>
        <a:p>
          <a:endParaRPr lang="fr-FR"/>
        </a:p>
      </dgm:t>
    </dgm:pt>
    <dgm:pt modelId="{DEB1B0F7-BBB9-824D-B31D-BB2FF576D50A}">
      <dgm:prSet phldrT="[Texte]"/>
      <dgm:spPr/>
      <dgm:t>
        <a:bodyPr/>
        <a:lstStyle/>
        <a:p>
          <a:r>
            <a:rPr lang="fr-FR"/>
            <a:t>Fréquence</a:t>
          </a:r>
        </a:p>
      </dgm:t>
    </dgm:pt>
    <dgm:pt modelId="{CC20F3B6-5539-8442-B335-A90BCD78C804}" type="parTrans" cxnId="{AB7FB9C7-81DF-8C45-8968-EEEF3B5A523F}">
      <dgm:prSet/>
      <dgm:spPr/>
      <dgm:t>
        <a:bodyPr/>
        <a:lstStyle/>
        <a:p>
          <a:endParaRPr lang="fr-FR"/>
        </a:p>
      </dgm:t>
    </dgm:pt>
    <dgm:pt modelId="{C4938A0E-200D-924E-8CE8-5E4A4FD85FE0}" type="sibTrans" cxnId="{AB7FB9C7-81DF-8C45-8968-EEEF3B5A523F}">
      <dgm:prSet/>
      <dgm:spPr/>
      <dgm:t>
        <a:bodyPr/>
        <a:lstStyle/>
        <a:p>
          <a:endParaRPr lang="fr-FR"/>
        </a:p>
      </dgm:t>
    </dgm:pt>
    <dgm:pt modelId="{8E175C74-2DA2-D14B-B787-9D96DC27CDC7}">
      <dgm:prSet phldrT="[Texte]"/>
      <dgm:spPr/>
      <dgm:t>
        <a:bodyPr/>
        <a:lstStyle/>
        <a:p>
          <a:r>
            <a:rPr lang="fr-FR"/>
            <a:t>Jamais</a:t>
          </a:r>
        </a:p>
      </dgm:t>
    </dgm:pt>
    <dgm:pt modelId="{33F2DE5A-3729-BD41-B426-F351009A12BD}" type="parTrans" cxnId="{4A358A3E-F2C1-924C-887E-A8387A3D83A1}">
      <dgm:prSet/>
      <dgm:spPr/>
      <dgm:t>
        <a:bodyPr/>
        <a:lstStyle/>
        <a:p>
          <a:endParaRPr lang="fr-FR"/>
        </a:p>
      </dgm:t>
    </dgm:pt>
    <dgm:pt modelId="{4A0C4329-F01D-DD42-9FF3-5FC1F5C4BAEC}" type="sibTrans" cxnId="{4A358A3E-F2C1-924C-887E-A8387A3D83A1}">
      <dgm:prSet/>
      <dgm:spPr/>
      <dgm:t>
        <a:bodyPr/>
        <a:lstStyle/>
        <a:p>
          <a:endParaRPr lang="fr-FR"/>
        </a:p>
      </dgm:t>
    </dgm:pt>
    <dgm:pt modelId="{FCA89895-F6BB-2C45-BB46-32C74497723C}">
      <dgm:prSet phldrT="[Texte]"/>
      <dgm:spPr/>
      <dgm:t>
        <a:bodyPr/>
        <a:lstStyle/>
        <a:p>
          <a:r>
            <a:rPr lang="fr-FR"/>
            <a:t>Rarement</a:t>
          </a:r>
        </a:p>
      </dgm:t>
    </dgm:pt>
    <dgm:pt modelId="{5121E76A-932E-7F46-9C4E-7BA925BBFEEB}" type="parTrans" cxnId="{92465A24-432A-E14C-896F-3BA3E87AB8FE}">
      <dgm:prSet/>
      <dgm:spPr/>
      <dgm:t>
        <a:bodyPr/>
        <a:lstStyle/>
        <a:p>
          <a:endParaRPr lang="fr-FR"/>
        </a:p>
      </dgm:t>
    </dgm:pt>
    <dgm:pt modelId="{2CB5DDB5-8275-0444-82C2-1205221F649B}" type="sibTrans" cxnId="{92465A24-432A-E14C-896F-3BA3E87AB8FE}">
      <dgm:prSet/>
      <dgm:spPr/>
      <dgm:t>
        <a:bodyPr/>
        <a:lstStyle/>
        <a:p>
          <a:endParaRPr lang="fr-FR"/>
        </a:p>
      </dgm:t>
    </dgm:pt>
    <dgm:pt modelId="{FFA20BFF-9000-F746-8487-CC6DB198F84C}">
      <dgm:prSet phldrT="[Texte]"/>
      <dgm:spPr/>
      <dgm:t>
        <a:bodyPr/>
        <a:lstStyle/>
        <a:p>
          <a:r>
            <a:rPr lang="fr-FR"/>
            <a:t>Peu compétent</a:t>
          </a:r>
        </a:p>
      </dgm:t>
    </dgm:pt>
    <dgm:pt modelId="{7C81F3F1-21C6-8046-8DB3-BFA63D854B2B}" type="parTrans" cxnId="{441809F4-F60A-024D-AF4F-90436409A6B3}">
      <dgm:prSet/>
      <dgm:spPr/>
      <dgm:t>
        <a:bodyPr/>
        <a:lstStyle/>
        <a:p>
          <a:endParaRPr lang="fr-FR"/>
        </a:p>
      </dgm:t>
    </dgm:pt>
    <dgm:pt modelId="{C5D4627D-B6E9-EA42-9FB1-8BABAA75800D}" type="sibTrans" cxnId="{441809F4-F60A-024D-AF4F-90436409A6B3}">
      <dgm:prSet/>
      <dgm:spPr/>
    </dgm:pt>
    <dgm:pt modelId="{3AB76333-7F58-5E46-B8F7-808744DA90B4}">
      <dgm:prSet/>
      <dgm:spPr/>
      <dgm:t>
        <a:bodyPr/>
        <a:lstStyle/>
        <a:p>
          <a:r>
            <a:rPr lang="fr-FR"/>
            <a:t>Un peu compétent</a:t>
          </a:r>
        </a:p>
      </dgm:t>
    </dgm:pt>
    <dgm:pt modelId="{A08A667C-6E5F-1C40-A631-D8764E14EB8E}" type="parTrans" cxnId="{9DE5AC87-115C-6443-9768-6600DF9DA89F}">
      <dgm:prSet/>
      <dgm:spPr/>
      <dgm:t>
        <a:bodyPr/>
        <a:lstStyle/>
        <a:p>
          <a:endParaRPr lang="fr-FR"/>
        </a:p>
      </dgm:t>
    </dgm:pt>
    <dgm:pt modelId="{ADF2AF5B-A396-3C4D-9620-451E9BAAA6F2}" type="sibTrans" cxnId="{9DE5AC87-115C-6443-9768-6600DF9DA89F}">
      <dgm:prSet/>
      <dgm:spPr/>
    </dgm:pt>
    <dgm:pt modelId="{36C2CF75-9528-DC4F-AE73-A82BEED0F703}">
      <dgm:prSet/>
      <dgm:spPr/>
      <dgm:t>
        <a:bodyPr/>
        <a:lstStyle/>
        <a:p>
          <a:r>
            <a:rPr lang="fr-FR"/>
            <a:t>Compétent</a:t>
          </a:r>
        </a:p>
      </dgm:t>
    </dgm:pt>
    <dgm:pt modelId="{DBF134FE-F1A2-7B4D-9B44-C71254A7BB49}" type="parTrans" cxnId="{1C71D46A-7A7C-3A4A-ACD9-D35D37622449}">
      <dgm:prSet/>
      <dgm:spPr/>
      <dgm:t>
        <a:bodyPr/>
        <a:lstStyle/>
        <a:p>
          <a:endParaRPr lang="fr-FR"/>
        </a:p>
      </dgm:t>
    </dgm:pt>
    <dgm:pt modelId="{DB6E7541-7EF4-AF49-9FB1-B1339958ADC0}" type="sibTrans" cxnId="{1C71D46A-7A7C-3A4A-ACD9-D35D37622449}">
      <dgm:prSet/>
      <dgm:spPr/>
    </dgm:pt>
    <dgm:pt modelId="{D7ACEA8B-89E8-2D45-AE6D-BE964719BF58}">
      <dgm:prSet/>
      <dgm:spPr/>
      <dgm:t>
        <a:bodyPr/>
        <a:lstStyle/>
        <a:p>
          <a:r>
            <a:rPr lang="fr-FR"/>
            <a:t>Très compétent</a:t>
          </a:r>
        </a:p>
      </dgm:t>
    </dgm:pt>
    <dgm:pt modelId="{5D7FBF16-8D03-8C43-A999-6C040527F4E6}" type="parTrans" cxnId="{BB16F40F-733F-F646-BF95-FA459D6F01DA}">
      <dgm:prSet/>
      <dgm:spPr/>
      <dgm:t>
        <a:bodyPr/>
        <a:lstStyle/>
        <a:p>
          <a:endParaRPr lang="fr-FR"/>
        </a:p>
      </dgm:t>
    </dgm:pt>
    <dgm:pt modelId="{1C061F5A-0135-C24F-A50D-0FB77C6E4BEE}" type="sibTrans" cxnId="{BB16F40F-733F-F646-BF95-FA459D6F01DA}">
      <dgm:prSet/>
      <dgm:spPr/>
    </dgm:pt>
    <dgm:pt modelId="{1C1D17EB-F125-8E45-8A2C-5A29AE195579}">
      <dgm:prSet phldrT="[Texte]"/>
      <dgm:spPr/>
      <dgm:t>
        <a:bodyPr/>
        <a:lstStyle/>
        <a:p>
          <a:r>
            <a:rPr lang="fr-FR"/>
            <a:t>Parfois</a:t>
          </a:r>
        </a:p>
      </dgm:t>
    </dgm:pt>
    <dgm:pt modelId="{68FD8BEE-2477-CC4F-8A6F-26CB4B07117C}" type="parTrans" cxnId="{CCDCC320-635B-5145-AF10-6925260FB7E9}">
      <dgm:prSet/>
      <dgm:spPr/>
      <dgm:t>
        <a:bodyPr/>
        <a:lstStyle/>
        <a:p>
          <a:endParaRPr lang="fr-FR"/>
        </a:p>
      </dgm:t>
    </dgm:pt>
    <dgm:pt modelId="{D2C3E62D-46DE-FD43-AF8C-58356490BD13}" type="sibTrans" cxnId="{CCDCC320-635B-5145-AF10-6925260FB7E9}">
      <dgm:prSet/>
      <dgm:spPr/>
    </dgm:pt>
    <dgm:pt modelId="{9C7D6DB8-6146-B042-BD9A-208ECB70CC06}">
      <dgm:prSet phldrT="[Texte]"/>
      <dgm:spPr/>
      <dgm:t>
        <a:bodyPr/>
        <a:lstStyle/>
        <a:p>
          <a:r>
            <a:rPr lang="fr-FR"/>
            <a:t>Plusieurs fois par semaine</a:t>
          </a:r>
        </a:p>
      </dgm:t>
    </dgm:pt>
    <dgm:pt modelId="{268DD43A-7208-C94E-86D6-70B96FEADFF3}" type="parTrans" cxnId="{772F476E-FE8B-6049-9B5F-B1AC1FF114CB}">
      <dgm:prSet/>
      <dgm:spPr/>
      <dgm:t>
        <a:bodyPr/>
        <a:lstStyle/>
        <a:p>
          <a:endParaRPr lang="fr-FR"/>
        </a:p>
      </dgm:t>
    </dgm:pt>
    <dgm:pt modelId="{FB6232EA-310B-A348-994B-CE2B7B57ECAA}" type="sibTrans" cxnId="{772F476E-FE8B-6049-9B5F-B1AC1FF114CB}">
      <dgm:prSet/>
      <dgm:spPr/>
    </dgm:pt>
    <dgm:pt modelId="{B66909A0-29E6-334B-89EA-60197B1DDD1F}">
      <dgm:prSet/>
      <dgm:spPr/>
      <dgm:t>
        <a:bodyPr/>
        <a:lstStyle/>
        <a:p>
          <a:r>
            <a:rPr lang="fr-FR"/>
            <a:t>Quotidiennement</a:t>
          </a:r>
        </a:p>
      </dgm:t>
    </dgm:pt>
    <dgm:pt modelId="{F73F5D1E-98A5-A844-9208-F22353F0E368}" type="parTrans" cxnId="{BA11F091-BD13-2C48-8E22-3ED4E74768AA}">
      <dgm:prSet/>
      <dgm:spPr/>
      <dgm:t>
        <a:bodyPr/>
        <a:lstStyle/>
        <a:p>
          <a:endParaRPr lang="fr-FR"/>
        </a:p>
      </dgm:t>
    </dgm:pt>
    <dgm:pt modelId="{7B4E058F-E8E9-4341-B3C4-393A9B3E1E2E}" type="sibTrans" cxnId="{BA11F091-BD13-2C48-8E22-3ED4E74768AA}">
      <dgm:prSet/>
      <dgm:spPr/>
    </dgm:pt>
    <dgm:pt modelId="{A8AC5286-8C7D-8B4A-937D-489599475DAD}">
      <dgm:prSet/>
      <dgm:spPr/>
      <dgm:t>
        <a:bodyPr/>
        <a:lstStyle/>
        <a:p>
          <a:r>
            <a:rPr lang="fr-FR"/>
            <a:t>Souvent</a:t>
          </a:r>
        </a:p>
      </dgm:t>
    </dgm:pt>
    <dgm:pt modelId="{B655F128-8DC2-2047-800D-EAE9A466C56D}" type="parTrans" cxnId="{4C332F39-CACA-CE46-B523-647550509267}">
      <dgm:prSet/>
      <dgm:spPr/>
      <dgm:t>
        <a:bodyPr/>
        <a:lstStyle/>
        <a:p>
          <a:endParaRPr lang="fr-FR"/>
        </a:p>
      </dgm:t>
    </dgm:pt>
    <dgm:pt modelId="{ADB19E8C-7EFE-1D41-8BCA-C04A8CE68F9A}" type="sibTrans" cxnId="{4C332F39-CACA-CE46-B523-647550509267}">
      <dgm:prSet/>
      <dgm:spPr/>
    </dgm:pt>
    <dgm:pt modelId="{2A0AA3B9-0DDB-014A-ADD1-346BC930E11E}" type="pres">
      <dgm:prSet presAssocID="{C8BEF2E0-F882-DF41-9D01-D60799DE9294}" presName="linear" presStyleCnt="0">
        <dgm:presLayoutVars>
          <dgm:dir/>
          <dgm:animLvl val="lvl"/>
          <dgm:resizeHandles val="exact"/>
        </dgm:presLayoutVars>
      </dgm:prSet>
      <dgm:spPr/>
    </dgm:pt>
    <dgm:pt modelId="{D81B6743-E6AE-1849-9D08-5D4798C59337}" type="pres">
      <dgm:prSet presAssocID="{4C649780-1A2B-3B46-8836-859A3D48C925}" presName="parentLin" presStyleCnt="0"/>
      <dgm:spPr/>
    </dgm:pt>
    <dgm:pt modelId="{47022643-6658-D149-9A0F-19B0E7E9B4DE}" type="pres">
      <dgm:prSet presAssocID="{4C649780-1A2B-3B46-8836-859A3D48C925}" presName="parentLeftMargin" presStyleLbl="node1" presStyleIdx="0" presStyleCnt="2"/>
      <dgm:spPr/>
    </dgm:pt>
    <dgm:pt modelId="{7A2940CF-6EBC-BC4C-A713-3E82A1530F3B}" type="pres">
      <dgm:prSet presAssocID="{4C649780-1A2B-3B46-8836-859A3D48C925}" presName="parentText" presStyleLbl="node1" presStyleIdx="0" presStyleCnt="2">
        <dgm:presLayoutVars>
          <dgm:chMax val="0"/>
          <dgm:bulletEnabled val="1"/>
        </dgm:presLayoutVars>
      </dgm:prSet>
      <dgm:spPr/>
    </dgm:pt>
    <dgm:pt modelId="{31B22408-988B-904E-956B-303D60FCD1F7}" type="pres">
      <dgm:prSet presAssocID="{4C649780-1A2B-3B46-8836-859A3D48C925}" presName="negativeSpace" presStyleCnt="0"/>
      <dgm:spPr/>
    </dgm:pt>
    <dgm:pt modelId="{EEA22BF8-94BA-B04F-96A4-873BFBDC0A34}" type="pres">
      <dgm:prSet presAssocID="{4C649780-1A2B-3B46-8836-859A3D48C925}" presName="childText" presStyleLbl="conFgAcc1" presStyleIdx="0" presStyleCnt="2">
        <dgm:presLayoutVars>
          <dgm:bulletEnabled val="1"/>
        </dgm:presLayoutVars>
      </dgm:prSet>
      <dgm:spPr/>
    </dgm:pt>
    <dgm:pt modelId="{C220B875-53AF-CD41-8581-DAC43151FED0}" type="pres">
      <dgm:prSet presAssocID="{A8805268-C08E-B04C-85A2-175C87C2CBCB}" presName="spaceBetweenRectangles" presStyleCnt="0"/>
      <dgm:spPr/>
    </dgm:pt>
    <dgm:pt modelId="{8F2CD784-C099-3047-8EB6-45319AED9302}" type="pres">
      <dgm:prSet presAssocID="{DEB1B0F7-BBB9-824D-B31D-BB2FF576D50A}" presName="parentLin" presStyleCnt="0"/>
      <dgm:spPr/>
    </dgm:pt>
    <dgm:pt modelId="{6D01FB19-9207-7E4A-80D9-D40D4D383556}" type="pres">
      <dgm:prSet presAssocID="{DEB1B0F7-BBB9-824D-B31D-BB2FF576D50A}" presName="parentLeftMargin" presStyleLbl="node1" presStyleIdx="0" presStyleCnt="2"/>
      <dgm:spPr/>
    </dgm:pt>
    <dgm:pt modelId="{343D3363-8732-9A4A-BA52-53A2010A0F4C}" type="pres">
      <dgm:prSet presAssocID="{DEB1B0F7-BBB9-824D-B31D-BB2FF576D50A}" presName="parentText" presStyleLbl="node1" presStyleIdx="1" presStyleCnt="2">
        <dgm:presLayoutVars>
          <dgm:chMax val="0"/>
          <dgm:bulletEnabled val="1"/>
        </dgm:presLayoutVars>
      </dgm:prSet>
      <dgm:spPr/>
    </dgm:pt>
    <dgm:pt modelId="{C91CFE50-7B10-3846-BA8A-CD237B47FD21}" type="pres">
      <dgm:prSet presAssocID="{DEB1B0F7-BBB9-824D-B31D-BB2FF576D50A}" presName="negativeSpace" presStyleCnt="0"/>
      <dgm:spPr/>
    </dgm:pt>
    <dgm:pt modelId="{C0C82C80-334B-8148-8D9A-95FA76D65E18}" type="pres">
      <dgm:prSet presAssocID="{DEB1B0F7-BBB9-824D-B31D-BB2FF576D50A}" presName="childText" presStyleLbl="conFgAcc1" presStyleIdx="1" presStyleCnt="2">
        <dgm:presLayoutVars>
          <dgm:bulletEnabled val="1"/>
        </dgm:presLayoutVars>
      </dgm:prSet>
      <dgm:spPr/>
    </dgm:pt>
  </dgm:ptLst>
  <dgm:cxnLst>
    <dgm:cxn modelId="{A06B3D01-F41F-754C-B48C-02D332A1A695}" type="presOf" srcId="{3AB76333-7F58-5E46-B8F7-808744DA90B4}" destId="{EEA22BF8-94BA-B04F-96A4-873BFBDC0A34}" srcOrd="0" destOrd="3" presId="urn:microsoft.com/office/officeart/2005/8/layout/list1"/>
    <dgm:cxn modelId="{E800F403-7550-4847-A30E-1E325CB03638}" type="presOf" srcId="{36C2CF75-9528-DC4F-AE73-A82BEED0F703}" destId="{EEA22BF8-94BA-B04F-96A4-873BFBDC0A34}" srcOrd="0" destOrd="4" presId="urn:microsoft.com/office/officeart/2005/8/layout/list1"/>
    <dgm:cxn modelId="{BB16F40F-733F-F646-BF95-FA459D6F01DA}" srcId="{4C649780-1A2B-3B46-8836-859A3D48C925}" destId="{D7ACEA8B-89E8-2D45-AE6D-BE964719BF58}" srcOrd="5" destOrd="0" parTransId="{5D7FBF16-8D03-8C43-A999-6C040527F4E6}" sibTransId="{1C061F5A-0135-C24F-A50D-0FB77C6E4BEE}"/>
    <dgm:cxn modelId="{CCDCC320-635B-5145-AF10-6925260FB7E9}" srcId="{DEB1B0F7-BBB9-824D-B31D-BB2FF576D50A}" destId="{1C1D17EB-F125-8E45-8A2C-5A29AE195579}" srcOrd="2" destOrd="0" parTransId="{68FD8BEE-2477-CC4F-8A6F-26CB4B07117C}" sibTransId="{D2C3E62D-46DE-FD43-AF8C-58356490BD13}"/>
    <dgm:cxn modelId="{92465A24-432A-E14C-896F-3BA3E87AB8FE}" srcId="{DEB1B0F7-BBB9-824D-B31D-BB2FF576D50A}" destId="{FCA89895-F6BB-2C45-BB46-32C74497723C}" srcOrd="1" destOrd="0" parTransId="{5121E76A-932E-7F46-9C4E-7BA925BBFEEB}" sibTransId="{2CB5DDB5-8275-0444-82C2-1205221F649B}"/>
    <dgm:cxn modelId="{416AB72A-3AC1-414F-93EB-E468CD7D881F}" type="presOf" srcId="{DEB1B0F7-BBB9-824D-B31D-BB2FF576D50A}" destId="{343D3363-8732-9A4A-BA52-53A2010A0F4C}" srcOrd="1" destOrd="0" presId="urn:microsoft.com/office/officeart/2005/8/layout/list1"/>
    <dgm:cxn modelId="{4C332F39-CACA-CE46-B523-647550509267}" srcId="{DEB1B0F7-BBB9-824D-B31D-BB2FF576D50A}" destId="{A8AC5286-8C7D-8B4A-937D-489599475DAD}" srcOrd="3" destOrd="0" parTransId="{B655F128-8DC2-2047-800D-EAE9A466C56D}" sibTransId="{ADB19E8C-7EFE-1D41-8BCA-C04A8CE68F9A}"/>
    <dgm:cxn modelId="{7E5BC43A-289E-F94B-AFAE-34FFC4C64EB3}" type="presOf" srcId="{D7ACEA8B-89E8-2D45-AE6D-BE964719BF58}" destId="{EEA22BF8-94BA-B04F-96A4-873BFBDC0A34}" srcOrd="0" destOrd="5" presId="urn:microsoft.com/office/officeart/2005/8/layout/list1"/>
    <dgm:cxn modelId="{4A358A3E-F2C1-924C-887E-A8387A3D83A1}" srcId="{DEB1B0F7-BBB9-824D-B31D-BB2FF576D50A}" destId="{8E175C74-2DA2-D14B-B787-9D96DC27CDC7}" srcOrd="0" destOrd="0" parTransId="{33F2DE5A-3729-BD41-B426-F351009A12BD}" sibTransId="{4A0C4329-F01D-DD42-9FF3-5FC1F5C4BAEC}"/>
    <dgm:cxn modelId="{3822BE5C-A4D3-4440-A271-AF0D6F86C99E}" srcId="{C8BEF2E0-F882-DF41-9D01-D60799DE9294}" destId="{4C649780-1A2B-3B46-8836-859A3D48C925}" srcOrd="0" destOrd="0" parTransId="{31DD9344-9AA0-504E-B605-92F9388FC569}" sibTransId="{A8805268-C08E-B04C-85A2-175C87C2CBCB}"/>
    <dgm:cxn modelId="{C4398642-30FB-324A-88F5-C452F3AC50E0}" type="presOf" srcId="{8E175C74-2DA2-D14B-B787-9D96DC27CDC7}" destId="{C0C82C80-334B-8148-8D9A-95FA76D65E18}" srcOrd="0" destOrd="0" presId="urn:microsoft.com/office/officeart/2005/8/layout/list1"/>
    <dgm:cxn modelId="{3B517A65-5000-994E-A889-9AD3ED759AC2}" type="presOf" srcId="{B67A4708-BD8B-C747-B987-EFBECB5E43F2}" destId="{EEA22BF8-94BA-B04F-96A4-873BFBDC0A34}" srcOrd="0" destOrd="0" presId="urn:microsoft.com/office/officeart/2005/8/layout/list1"/>
    <dgm:cxn modelId="{1C71D46A-7A7C-3A4A-ACD9-D35D37622449}" srcId="{4C649780-1A2B-3B46-8836-859A3D48C925}" destId="{36C2CF75-9528-DC4F-AE73-A82BEED0F703}" srcOrd="4" destOrd="0" parTransId="{DBF134FE-F1A2-7B4D-9B44-C71254A7BB49}" sibTransId="{DB6E7541-7EF4-AF49-9FB1-B1339958ADC0}"/>
    <dgm:cxn modelId="{D7BAD06D-1046-5545-AEE0-7C431488817E}" type="presOf" srcId="{8F6E778B-8F12-D344-BEA0-15C19B1A2AEE}" destId="{EEA22BF8-94BA-B04F-96A4-873BFBDC0A34}" srcOrd="0" destOrd="1" presId="urn:microsoft.com/office/officeart/2005/8/layout/list1"/>
    <dgm:cxn modelId="{772F476E-FE8B-6049-9B5F-B1AC1FF114CB}" srcId="{DEB1B0F7-BBB9-824D-B31D-BB2FF576D50A}" destId="{9C7D6DB8-6146-B042-BD9A-208ECB70CC06}" srcOrd="4" destOrd="0" parTransId="{268DD43A-7208-C94E-86D6-70B96FEADFF3}" sibTransId="{FB6232EA-310B-A348-994B-CE2B7B57ECAA}"/>
    <dgm:cxn modelId="{49B12D52-FEF5-A34D-AB91-2406924FF6CF}" type="presOf" srcId="{C8BEF2E0-F882-DF41-9D01-D60799DE9294}" destId="{2A0AA3B9-0DDB-014A-ADD1-346BC930E11E}" srcOrd="0" destOrd="0" presId="urn:microsoft.com/office/officeart/2005/8/layout/list1"/>
    <dgm:cxn modelId="{5F34AE54-8667-2844-872E-0A373B00DFA5}" type="presOf" srcId="{9C7D6DB8-6146-B042-BD9A-208ECB70CC06}" destId="{C0C82C80-334B-8148-8D9A-95FA76D65E18}" srcOrd="0" destOrd="4" presId="urn:microsoft.com/office/officeart/2005/8/layout/list1"/>
    <dgm:cxn modelId="{41CF745A-2206-EE4D-91D2-38B5BAEA3568}" type="presOf" srcId="{FCA89895-F6BB-2C45-BB46-32C74497723C}" destId="{C0C82C80-334B-8148-8D9A-95FA76D65E18}" srcOrd="0" destOrd="1" presId="urn:microsoft.com/office/officeart/2005/8/layout/list1"/>
    <dgm:cxn modelId="{9DE5AC87-115C-6443-9768-6600DF9DA89F}" srcId="{4C649780-1A2B-3B46-8836-859A3D48C925}" destId="{3AB76333-7F58-5E46-B8F7-808744DA90B4}" srcOrd="3" destOrd="0" parTransId="{A08A667C-6E5F-1C40-A631-D8764E14EB8E}" sibTransId="{ADF2AF5B-A396-3C4D-9620-451E9BAAA6F2}"/>
    <dgm:cxn modelId="{BA11F091-BD13-2C48-8E22-3ED4E74768AA}" srcId="{DEB1B0F7-BBB9-824D-B31D-BB2FF576D50A}" destId="{B66909A0-29E6-334B-89EA-60197B1DDD1F}" srcOrd="5" destOrd="0" parTransId="{F73F5D1E-98A5-A844-9208-F22353F0E368}" sibTransId="{7B4E058F-E8E9-4341-B3C4-393A9B3E1E2E}"/>
    <dgm:cxn modelId="{D1BF729B-C812-9C4F-A309-E1A0876ED07F}" type="presOf" srcId="{B66909A0-29E6-334B-89EA-60197B1DDD1F}" destId="{C0C82C80-334B-8148-8D9A-95FA76D65E18}" srcOrd="0" destOrd="5" presId="urn:microsoft.com/office/officeart/2005/8/layout/list1"/>
    <dgm:cxn modelId="{0C249EAD-D405-2C4B-B747-48B546A31B15}" srcId="{4C649780-1A2B-3B46-8836-859A3D48C925}" destId="{B67A4708-BD8B-C747-B987-EFBECB5E43F2}" srcOrd="0" destOrd="0" parTransId="{1115EBA8-41B1-1343-8EA3-FD4E42ABEB5A}" sibTransId="{7FFE0065-3247-A941-97C4-69C9643D43ED}"/>
    <dgm:cxn modelId="{EC9244BB-EED1-C147-91B9-E3350B4E7817}" type="presOf" srcId="{A8AC5286-8C7D-8B4A-937D-489599475DAD}" destId="{C0C82C80-334B-8148-8D9A-95FA76D65E18}" srcOrd="0" destOrd="3" presId="urn:microsoft.com/office/officeart/2005/8/layout/list1"/>
    <dgm:cxn modelId="{6F19A5C3-8C9D-A443-919B-56E83C14032E}" type="presOf" srcId="{DEB1B0F7-BBB9-824D-B31D-BB2FF576D50A}" destId="{6D01FB19-9207-7E4A-80D9-D40D4D383556}" srcOrd="0" destOrd="0" presId="urn:microsoft.com/office/officeart/2005/8/layout/list1"/>
    <dgm:cxn modelId="{AB7FB9C7-81DF-8C45-8968-EEEF3B5A523F}" srcId="{C8BEF2E0-F882-DF41-9D01-D60799DE9294}" destId="{DEB1B0F7-BBB9-824D-B31D-BB2FF576D50A}" srcOrd="1" destOrd="0" parTransId="{CC20F3B6-5539-8442-B335-A90BCD78C804}" sibTransId="{C4938A0E-200D-924E-8CE8-5E4A4FD85FE0}"/>
    <dgm:cxn modelId="{268303D0-1CF9-EA48-B562-BDD58DB897EB}" type="presOf" srcId="{FFA20BFF-9000-F746-8487-CC6DB198F84C}" destId="{EEA22BF8-94BA-B04F-96A4-873BFBDC0A34}" srcOrd="0" destOrd="2" presId="urn:microsoft.com/office/officeart/2005/8/layout/list1"/>
    <dgm:cxn modelId="{9C6124D4-3EAE-F24E-A32C-282E17373553}" type="presOf" srcId="{1C1D17EB-F125-8E45-8A2C-5A29AE195579}" destId="{C0C82C80-334B-8148-8D9A-95FA76D65E18}" srcOrd="0" destOrd="2" presId="urn:microsoft.com/office/officeart/2005/8/layout/list1"/>
    <dgm:cxn modelId="{D7DE99DF-9CCB-F243-80E3-96ED2D40E260}" srcId="{4C649780-1A2B-3B46-8836-859A3D48C925}" destId="{8F6E778B-8F12-D344-BEA0-15C19B1A2AEE}" srcOrd="1" destOrd="0" parTransId="{D97B8E85-647D-1C4B-BC6F-F5A414504382}" sibTransId="{6F9F822C-D6B0-5B44-90E0-099C9387F9E9}"/>
    <dgm:cxn modelId="{0FC087E2-6F93-C34D-80A0-6196C514785B}" type="presOf" srcId="{4C649780-1A2B-3B46-8836-859A3D48C925}" destId="{7A2940CF-6EBC-BC4C-A713-3E82A1530F3B}" srcOrd="1" destOrd="0" presId="urn:microsoft.com/office/officeart/2005/8/layout/list1"/>
    <dgm:cxn modelId="{4E263AEC-4715-0F46-A0A1-40DD8D656E06}" type="presOf" srcId="{4C649780-1A2B-3B46-8836-859A3D48C925}" destId="{47022643-6658-D149-9A0F-19B0E7E9B4DE}" srcOrd="0" destOrd="0" presId="urn:microsoft.com/office/officeart/2005/8/layout/list1"/>
    <dgm:cxn modelId="{441809F4-F60A-024D-AF4F-90436409A6B3}" srcId="{4C649780-1A2B-3B46-8836-859A3D48C925}" destId="{FFA20BFF-9000-F746-8487-CC6DB198F84C}" srcOrd="2" destOrd="0" parTransId="{7C81F3F1-21C6-8046-8DB3-BFA63D854B2B}" sibTransId="{C5D4627D-B6E9-EA42-9FB1-8BABAA75800D}"/>
    <dgm:cxn modelId="{79A96A88-4E72-754E-93C4-5AF2817C843B}" type="presParOf" srcId="{2A0AA3B9-0DDB-014A-ADD1-346BC930E11E}" destId="{D81B6743-E6AE-1849-9D08-5D4798C59337}" srcOrd="0" destOrd="0" presId="urn:microsoft.com/office/officeart/2005/8/layout/list1"/>
    <dgm:cxn modelId="{B0BAB656-68CA-BC46-AF36-313ACF355754}" type="presParOf" srcId="{D81B6743-E6AE-1849-9D08-5D4798C59337}" destId="{47022643-6658-D149-9A0F-19B0E7E9B4DE}" srcOrd="0" destOrd="0" presId="urn:microsoft.com/office/officeart/2005/8/layout/list1"/>
    <dgm:cxn modelId="{5D9FF191-7AC6-564D-B4E8-019D62A2D374}" type="presParOf" srcId="{D81B6743-E6AE-1849-9D08-5D4798C59337}" destId="{7A2940CF-6EBC-BC4C-A713-3E82A1530F3B}" srcOrd="1" destOrd="0" presId="urn:microsoft.com/office/officeart/2005/8/layout/list1"/>
    <dgm:cxn modelId="{3909090A-E65E-874A-91FE-DCAB276B5097}" type="presParOf" srcId="{2A0AA3B9-0DDB-014A-ADD1-346BC930E11E}" destId="{31B22408-988B-904E-956B-303D60FCD1F7}" srcOrd="1" destOrd="0" presId="urn:microsoft.com/office/officeart/2005/8/layout/list1"/>
    <dgm:cxn modelId="{6270D197-2663-4F4C-A28A-CCB169801A67}" type="presParOf" srcId="{2A0AA3B9-0DDB-014A-ADD1-346BC930E11E}" destId="{EEA22BF8-94BA-B04F-96A4-873BFBDC0A34}" srcOrd="2" destOrd="0" presId="urn:microsoft.com/office/officeart/2005/8/layout/list1"/>
    <dgm:cxn modelId="{05F3706E-481C-0047-9E7A-37BBE1A0F6EA}" type="presParOf" srcId="{2A0AA3B9-0DDB-014A-ADD1-346BC930E11E}" destId="{C220B875-53AF-CD41-8581-DAC43151FED0}" srcOrd="3" destOrd="0" presId="urn:microsoft.com/office/officeart/2005/8/layout/list1"/>
    <dgm:cxn modelId="{0AA662D3-224C-214A-844D-A1BACFA10E44}" type="presParOf" srcId="{2A0AA3B9-0DDB-014A-ADD1-346BC930E11E}" destId="{8F2CD784-C099-3047-8EB6-45319AED9302}" srcOrd="4" destOrd="0" presId="urn:microsoft.com/office/officeart/2005/8/layout/list1"/>
    <dgm:cxn modelId="{8E732C35-66F6-9D46-BFF8-E6CFA56E053F}" type="presParOf" srcId="{8F2CD784-C099-3047-8EB6-45319AED9302}" destId="{6D01FB19-9207-7E4A-80D9-D40D4D383556}" srcOrd="0" destOrd="0" presId="urn:microsoft.com/office/officeart/2005/8/layout/list1"/>
    <dgm:cxn modelId="{1678C398-65F0-F144-8B21-A95A3AC56001}" type="presParOf" srcId="{8F2CD784-C099-3047-8EB6-45319AED9302}" destId="{343D3363-8732-9A4A-BA52-53A2010A0F4C}" srcOrd="1" destOrd="0" presId="urn:microsoft.com/office/officeart/2005/8/layout/list1"/>
    <dgm:cxn modelId="{1D337EB5-F837-F244-B373-39A23A97C010}" type="presParOf" srcId="{2A0AA3B9-0DDB-014A-ADD1-346BC930E11E}" destId="{C91CFE50-7B10-3846-BA8A-CD237B47FD21}" srcOrd="5" destOrd="0" presId="urn:microsoft.com/office/officeart/2005/8/layout/list1"/>
    <dgm:cxn modelId="{FA7EC359-AECD-8041-8F39-DBC75E74442F}" type="presParOf" srcId="{2A0AA3B9-0DDB-014A-ADD1-346BC930E11E}" destId="{C0C82C80-334B-8148-8D9A-95FA76D65E1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0E3844-CB98-4C7C-9F37-EB07CD09B935}" type="doc">
      <dgm:prSet loTypeId="urn:microsoft.com/office/officeart/2016/7/layout/RepeatingBendingProcessNew" loCatId="process" qsTypeId="urn:microsoft.com/office/officeart/2005/8/quickstyle/simple4" qsCatId="simple" csTypeId="urn:microsoft.com/office/officeart/2005/8/colors/colorful1" csCatId="colorful" phldr="1"/>
      <dgm:spPr/>
      <dgm:t>
        <a:bodyPr/>
        <a:lstStyle/>
        <a:p>
          <a:endParaRPr lang="fr-BE"/>
        </a:p>
      </dgm:t>
    </dgm:pt>
    <dgm:pt modelId="{F0954C3B-B8F8-4C19-BF2B-812FF64F6278}">
      <dgm:prSet phldrT="[Texte]"/>
      <dgm:spPr/>
      <dgm:t>
        <a:bodyPr/>
        <a:lstStyle/>
        <a:p>
          <a:r>
            <a:rPr lang="fr-BE"/>
            <a:t>A. Evocations libres </a:t>
          </a:r>
        </a:p>
      </dgm:t>
    </dgm:pt>
    <dgm:pt modelId="{3519FA02-82A8-49B7-9C2E-7B267AB62F30}" type="parTrans" cxnId="{BFA16994-CE6A-459B-B01B-491DD00D2CAF}">
      <dgm:prSet/>
      <dgm:spPr/>
      <dgm:t>
        <a:bodyPr/>
        <a:lstStyle/>
        <a:p>
          <a:endParaRPr lang="fr-BE"/>
        </a:p>
      </dgm:t>
    </dgm:pt>
    <dgm:pt modelId="{116C3AB9-EFDD-44D7-9E12-3E4FBC6AD551}" type="sibTrans" cxnId="{BFA16994-CE6A-459B-B01B-491DD00D2CAF}">
      <dgm:prSet/>
      <dgm:spPr/>
      <dgm:t>
        <a:bodyPr/>
        <a:lstStyle/>
        <a:p>
          <a:endParaRPr lang="fr-BE"/>
        </a:p>
      </dgm:t>
    </dgm:pt>
    <dgm:pt modelId="{742C75E9-ABA6-430D-A4F2-A20581B27D35}">
      <dgm:prSet phldrT="[Texte]"/>
      <dgm:spPr/>
      <dgm:t>
        <a:bodyPr/>
        <a:lstStyle/>
        <a:p>
          <a:r>
            <a:rPr lang="fr-BE" dirty="0"/>
            <a:t>B. Pratiques orales privées et en HE</a:t>
          </a:r>
        </a:p>
        <a:p>
          <a:r>
            <a:rPr lang="fr-BE" b="0" i="0" u="none" dirty="0"/>
            <a:t>Oralité comme continuum (Privat, 2019)</a:t>
          </a:r>
          <a:r>
            <a:rPr lang="en-US" b="0" i="0" dirty="0"/>
            <a:t>​</a:t>
          </a:r>
        </a:p>
        <a:p>
          <a:r>
            <a:rPr lang="fr-BE" b="0" i="0" u="none" dirty="0"/>
            <a:t>Pratiques extrascolaires (</a:t>
          </a:r>
          <a:r>
            <a:rPr lang="fr-BE" b="0" i="0" u="none" dirty="0" err="1"/>
            <a:t>Penloup</a:t>
          </a:r>
          <a:r>
            <a:rPr lang="fr-BE" b="0" i="0" u="none" dirty="0"/>
            <a:t>, 2011)</a:t>
          </a:r>
          <a:r>
            <a:rPr lang="en-US" b="0" i="0" dirty="0"/>
            <a:t>​</a:t>
          </a:r>
        </a:p>
        <a:p>
          <a:r>
            <a:rPr lang="fr-BE" b="0" i="0" u="none" dirty="0"/>
            <a:t>Frontières poreuses entre pratiques (Dias-</a:t>
          </a:r>
          <a:r>
            <a:rPr lang="fr-BE" b="0" i="0" u="none" dirty="0" err="1"/>
            <a:t>Chiaruttini</a:t>
          </a:r>
          <a:r>
            <a:rPr lang="fr-BE" b="0" i="0" u="none" dirty="0"/>
            <a:t>, 2015)</a:t>
          </a:r>
          <a:r>
            <a:rPr lang="en-US" b="0" i="0" dirty="0"/>
            <a:t>​</a:t>
          </a:r>
          <a:r>
            <a:rPr lang="fr-BE" dirty="0"/>
            <a:t> </a:t>
          </a:r>
        </a:p>
      </dgm:t>
    </dgm:pt>
    <dgm:pt modelId="{2DE96B4C-68E6-4558-85C1-6F92F5126D70}" type="parTrans" cxnId="{9C1AFC0C-0828-4D24-8968-4A6E3205F455}">
      <dgm:prSet/>
      <dgm:spPr/>
      <dgm:t>
        <a:bodyPr/>
        <a:lstStyle/>
        <a:p>
          <a:endParaRPr lang="fr-BE"/>
        </a:p>
      </dgm:t>
    </dgm:pt>
    <dgm:pt modelId="{E4225CEE-F979-4E88-ADA7-C584DB09F7A2}" type="sibTrans" cxnId="{9C1AFC0C-0828-4D24-8968-4A6E3205F455}">
      <dgm:prSet/>
      <dgm:spPr/>
      <dgm:t>
        <a:bodyPr/>
        <a:lstStyle/>
        <a:p>
          <a:endParaRPr lang="fr-BE"/>
        </a:p>
      </dgm:t>
    </dgm:pt>
    <dgm:pt modelId="{2ADF623D-2DD0-40F5-A8D4-AAD45AFF4892}">
      <dgm:prSet phldrT="[Texte]"/>
      <dgm:spPr/>
      <dgm:t>
        <a:bodyPr/>
        <a:lstStyle/>
        <a:p>
          <a:r>
            <a:rPr lang="fr-BE" dirty="0"/>
            <a:t>C. Fonctions de l’oral en HE</a:t>
          </a:r>
        </a:p>
        <a:p>
          <a:r>
            <a:rPr lang="fr-BE" b="0" i="0" u="none" dirty="0"/>
            <a:t>Articulation des sentiments de fréquence, compétence et formation sur 6 fonctions de l’oral en contexte d’enseignement supérieur (</a:t>
          </a:r>
          <a:r>
            <a:rPr lang="fr-BE" b="0" i="0" u="none" dirty="0" err="1"/>
            <a:t>Schneuwly</a:t>
          </a:r>
          <a:r>
            <a:rPr lang="fr-BE" b="0" i="0" u="none" dirty="0"/>
            <a:t>, 2017)</a:t>
          </a:r>
          <a:r>
            <a:rPr lang="en-US" b="0" i="0" dirty="0"/>
            <a:t>​</a:t>
          </a:r>
          <a:endParaRPr lang="fr-BE" dirty="0"/>
        </a:p>
      </dgm:t>
    </dgm:pt>
    <dgm:pt modelId="{C0D52950-1F64-4FEB-A837-0F069B02A095}" type="parTrans" cxnId="{A3482D08-BC13-41B0-8924-A38C2370F5B0}">
      <dgm:prSet/>
      <dgm:spPr/>
      <dgm:t>
        <a:bodyPr/>
        <a:lstStyle/>
        <a:p>
          <a:endParaRPr lang="fr-BE"/>
        </a:p>
      </dgm:t>
    </dgm:pt>
    <dgm:pt modelId="{E4FF1E9D-C6D2-4827-B84B-1A82AB2D392B}" type="sibTrans" cxnId="{A3482D08-BC13-41B0-8924-A38C2370F5B0}">
      <dgm:prSet/>
      <dgm:spPr/>
      <dgm:t>
        <a:bodyPr/>
        <a:lstStyle/>
        <a:p>
          <a:endParaRPr lang="fr-BE"/>
        </a:p>
      </dgm:t>
    </dgm:pt>
    <dgm:pt modelId="{20AF0C4B-71C1-48DA-9095-AB4D0B6F1A9A}">
      <dgm:prSet phldrT="[Texte]"/>
      <dgm:spPr/>
      <dgm:t>
        <a:bodyPr/>
        <a:lstStyle/>
        <a:p>
          <a:r>
            <a:rPr lang="fr-BE" dirty="0"/>
            <a:t>D. Genres de l’oral en HE</a:t>
          </a:r>
        </a:p>
        <a:p>
          <a:r>
            <a:rPr lang="fr-BE" b="0" i="0" u="none" dirty="0"/>
            <a:t>Genres pratiqués en HE (</a:t>
          </a:r>
          <a:r>
            <a:rPr lang="fr-BE" b="0" i="0" u="none" dirty="0" err="1"/>
            <a:t>Dolz</a:t>
          </a:r>
          <a:r>
            <a:rPr lang="fr-BE" b="0" i="0" u="none" dirty="0"/>
            <a:t> et </a:t>
          </a:r>
          <a:r>
            <a:rPr lang="fr-BE" b="0" i="0" u="none" dirty="0" err="1"/>
            <a:t>Schneuwly</a:t>
          </a:r>
          <a:r>
            <a:rPr lang="fr-BE" b="0" i="0" u="none" dirty="0"/>
            <a:t>)</a:t>
          </a:r>
          <a:r>
            <a:rPr lang="en-US" b="0" i="0" dirty="0"/>
            <a:t>​</a:t>
          </a:r>
        </a:p>
        <a:p>
          <a:r>
            <a:rPr lang="fr-BE" b="0" i="0" u="none" dirty="0"/>
            <a:t>Genres et pratiques effectives (Dupont, 2016)</a:t>
          </a:r>
          <a:r>
            <a:rPr lang="en-US" b="0" i="0" dirty="0"/>
            <a:t>​</a:t>
          </a:r>
        </a:p>
        <a:p>
          <a:r>
            <a:rPr lang="fr-BE" b="0" i="0" u="none" dirty="0"/>
            <a:t>Genres non modalisés/ médiatisés </a:t>
          </a:r>
          <a:r>
            <a:rPr lang="en-US" b="0" i="0" dirty="0"/>
            <a:t>​</a:t>
          </a:r>
          <a:endParaRPr lang="fr-BE" dirty="0"/>
        </a:p>
      </dgm:t>
    </dgm:pt>
    <dgm:pt modelId="{A67C22BE-0997-4A22-A081-47A304704670}" type="parTrans" cxnId="{3813707E-0724-472C-B45F-CAAB51EF42FE}">
      <dgm:prSet/>
      <dgm:spPr/>
      <dgm:t>
        <a:bodyPr/>
        <a:lstStyle/>
        <a:p>
          <a:endParaRPr lang="fr-BE"/>
        </a:p>
      </dgm:t>
    </dgm:pt>
    <dgm:pt modelId="{A7D0270C-898F-4FAC-9958-21AFAC095FD7}" type="sibTrans" cxnId="{3813707E-0724-472C-B45F-CAAB51EF42FE}">
      <dgm:prSet/>
      <dgm:spPr/>
      <dgm:t>
        <a:bodyPr/>
        <a:lstStyle/>
        <a:p>
          <a:endParaRPr lang="fr-BE"/>
        </a:p>
      </dgm:t>
    </dgm:pt>
    <dgm:pt modelId="{9E6FCB97-29D4-4957-AE03-36E27E29631F}">
      <dgm:prSet phldrT="[Texte]"/>
      <dgm:spPr/>
      <dgm:t>
        <a:bodyPr/>
        <a:lstStyle/>
        <a:p>
          <a:r>
            <a:rPr lang="fr-BE" dirty="0"/>
            <a:t>E. Habiletés à l’oral en HE</a:t>
          </a:r>
        </a:p>
        <a:p>
          <a:r>
            <a:rPr lang="fr-BE" b="0" i="0" u="none" dirty="0"/>
            <a:t>Sentiment de compétence sur les habiletés du prescrit légal belge (fondé e.a. sur Reuter, 1996; Kerbrat-</a:t>
          </a:r>
          <a:r>
            <a:rPr lang="fr-BE" b="0" i="0" u="none" dirty="0" err="1"/>
            <a:t>Orecchioni</a:t>
          </a:r>
          <a:r>
            <a:rPr lang="fr-BE" b="0" i="0" u="none" dirty="0"/>
            <a:t>, 1996)</a:t>
          </a:r>
          <a:r>
            <a:rPr lang="en-US" b="0" i="0" dirty="0"/>
            <a:t>​</a:t>
          </a:r>
        </a:p>
        <a:p>
          <a:r>
            <a:rPr lang="fr-BE" b="0" i="0" u="none" dirty="0"/>
            <a:t>Outil d’autoévaluation / de formation</a:t>
          </a:r>
          <a:r>
            <a:rPr lang="en-US" b="0" i="0" dirty="0"/>
            <a:t>​</a:t>
          </a:r>
          <a:endParaRPr lang="fr-BE" dirty="0"/>
        </a:p>
      </dgm:t>
    </dgm:pt>
    <dgm:pt modelId="{634F7BAF-241E-4E90-9F4A-67451A424094}" type="parTrans" cxnId="{7E886472-AFD3-4C5B-8196-0E8C96F15939}">
      <dgm:prSet/>
      <dgm:spPr/>
      <dgm:t>
        <a:bodyPr/>
        <a:lstStyle/>
        <a:p>
          <a:endParaRPr lang="fr-BE"/>
        </a:p>
      </dgm:t>
    </dgm:pt>
    <dgm:pt modelId="{59C325BA-C5DF-475C-9DFB-CBA0B4433C25}" type="sibTrans" cxnId="{7E886472-AFD3-4C5B-8196-0E8C96F15939}">
      <dgm:prSet/>
      <dgm:spPr/>
      <dgm:t>
        <a:bodyPr/>
        <a:lstStyle/>
        <a:p>
          <a:endParaRPr lang="fr-BE"/>
        </a:p>
      </dgm:t>
    </dgm:pt>
    <dgm:pt modelId="{BCF22783-11C6-4ACD-88F3-1E02A296C386}">
      <dgm:prSet phldrT="[Texte]"/>
      <dgm:spPr/>
      <dgm:t>
        <a:bodyPr/>
        <a:lstStyle/>
        <a:p>
          <a:r>
            <a:rPr lang="fr-BE" dirty="0"/>
            <a:t>F. Rapport à l’oral en HE</a:t>
          </a:r>
        </a:p>
        <a:p>
          <a:r>
            <a:rPr lang="fr-BE" b="0" i="0" u="none" dirty="0"/>
            <a:t>Sentiment d’</a:t>
          </a:r>
          <a:r>
            <a:rPr lang="fr-BE" b="0" i="0" u="none" dirty="0" err="1"/>
            <a:t>autoefficacité</a:t>
          </a:r>
          <a:r>
            <a:rPr lang="fr-BE" b="0" i="0" u="none" dirty="0"/>
            <a:t> – motivation – valeur de la tâche =&gt; dimension statique? (Messier et al., 2017)</a:t>
          </a:r>
          <a:r>
            <a:rPr lang="fr-BE" b="0" i="0" dirty="0"/>
            <a:t>​</a:t>
          </a:r>
          <a:r>
            <a:rPr lang="fr-BE" dirty="0"/>
            <a:t> </a:t>
          </a:r>
        </a:p>
      </dgm:t>
    </dgm:pt>
    <dgm:pt modelId="{4CC739C7-17E8-488E-A039-EF8111E549DD}" type="parTrans" cxnId="{DA3ECE9E-103E-49DC-BC65-5C0B9ECC811B}">
      <dgm:prSet/>
      <dgm:spPr/>
      <dgm:t>
        <a:bodyPr/>
        <a:lstStyle/>
        <a:p>
          <a:endParaRPr lang="fr-BE"/>
        </a:p>
      </dgm:t>
    </dgm:pt>
    <dgm:pt modelId="{2909177B-08FE-447E-92EF-857E33438512}" type="sibTrans" cxnId="{DA3ECE9E-103E-49DC-BC65-5C0B9ECC811B}">
      <dgm:prSet/>
      <dgm:spPr/>
      <dgm:t>
        <a:bodyPr/>
        <a:lstStyle/>
        <a:p>
          <a:endParaRPr lang="fr-BE"/>
        </a:p>
      </dgm:t>
    </dgm:pt>
    <dgm:pt modelId="{7B5E6941-A8BD-4E7E-98F0-C3C5B5571E9A}">
      <dgm:prSet phldrT="[Texte]"/>
      <dgm:spPr/>
      <dgm:t>
        <a:bodyPr/>
        <a:lstStyle/>
        <a:p>
          <a:r>
            <a:rPr lang="fr-BE" dirty="0"/>
            <a:t>G. Expériences familiales et représentations</a:t>
          </a:r>
        </a:p>
        <a:p>
          <a:r>
            <a:rPr lang="fr-BE" b="0" i="0" u="none" dirty="0"/>
            <a:t>Socialisation familiale et  attendus académiques en matière de pratiques langagières (</a:t>
          </a:r>
          <a:r>
            <a:rPr lang="fr-BE" b="0" i="0" u="none" dirty="0" err="1"/>
            <a:t>Bautier</a:t>
          </a:r>
          <a:r>
            <a:rPr lang="fr-BE" b="0" i="0" u="none" dirty="0"/>
            <a:t>, 2017; Lahire, 2008; </a:t>
          </a:r>
          <a:r>
            <a:rPr lang="fr-BE" b="0" i="0" u="none" dirty="0" err="1"/>
            <a:t>Donahue</a:t>
          </a:r>
          <a:r>
            <a:rPr lang="fr-BE" b="0" i="0" u="none" dirty="0"/>
            <a:t>, 2008)</a:t>
          </a:r>
          <a:r>
            <a:rPr lang="fr-BE" b="0" i="0" dirty="0"/>
            <a:t>​</a:t>
          </a:r>
        </a:p>
        <a:p>
          <a:pPr>
            <a:buFont typeface="Arial" panose="020B0604020202020204" pitchFamily="34" charset="0"/>
            <a:buChar char="•"/>
          </a:pPr>
          <a:r>
            <a:rPr lang="fr-BE" b="0" i="0" u="none" dirty="0"/>
            <a:t>Rapport à l’oral (</a:t>
          </a:r>
          <a:r>
            <a:rPr lang="fr-BE" b="0" i="0" u="none" dirty="0" err="1"/>
            <a:t>Colognesi</a:t>
          </a:r>
          <a:r>
            <a:rPr lang="fr-BE" b="0" i="0" u="none" dirty="0"/>
            <a:t>, 2022)</a:t>
          </a:r>
          <a:r>
            <a:rPr lang="fr-BE" b="0" i="0" dirty="0"/>
            <a:t>​</a:t>
          </a:r>
          <a:endParaRPr lang="fr-BE" dirty="0"/>
        </a:p>
      </dgm:t>
    </dgm:pt>
    <dgm:pt modelId="{01842DEC-CE3E-417E-BBF7-88A3D83BF004}" type="parTrans" cxnId="{E6867F1C-FEF5-4EA2-9C9F-D38F70D89016}">
      <dgm:prSet/>
      <dgm:spPr/>
      <dgm:t>
        <a:bodyPr/>
        <a:lstStyle/>
        <a:p>
          <a:endParaRPr lang="fr-BE"/>
        </a:p>
      </dgm:t>
    </dgm:pt>
    <dgm:pt modelId="{7BBBB41D-AAAE-4081-A263-A23B58335B11}" type="sibTrans" cxnId="{E6867F1C-FEF5-4EA2-9C9F-D38F70D89016}">
      <dgm:prSet/>
      <dgm:spPr/>
      <dgm:t>
        <a:bodyPr/>
        <a:lstStyle/>
        <a:p>
          <a:endParaRPr lang="fr-BE"/>
        </a:p>
      </dgm:t>
    </dgm:pt>
    <dgm:pt modelId="{7A95AB69-A05E-6740-B352-96F59AC6586D}" type="pres">
      <dgm:prSet presAssocID="{450E3844-CB98-4C7C-9F37-EB07CD09B935}" presName="Name0" presStyleCnt="0">
        <dgm:presLayoutVars>
          <dgm:dir/>
          <dgm:resizeHandles val="exact"/>
        </dgm:presLayoutVars>
      </dgm:prSet>
      <dgm:spPr/>
    </dgm:pt>
    <dgm:pt modelId="{05757609-5476-0144-949E-CAFF10FB856D}" type="pres">
      <dgm:prSet presAssocID="{F0954C3B-B8F8-4C19-BF2B-812FF64F6278}" presName="node" presStyleLbl="node1" presStyleIdx="0" presStyleCnt="7" custScaleY="123491">
        <dgm:presLayoutVars>
          <dgm:bulletEnabled val="1"/>
        </dgm:presLayoutVars>
      </dgm:prSet>
      <dgm:spPr/>
    </dgm:pt>
    <dgm:pt modelId="{2142A5CD-F46F-4B43-BFC2-E42D7001763F}" type="pres">
      <dgm:prSet presAssocID="{116C3AB9-EFDD-44D7-9E12-3E4FBC6AD551}" presName="sibTrans" presStyleLbl="sibTrans1D1" presStyleIdx="0" presStyleCnt="6"/>
      <dgm:spPr/>
    </dgm:pt>
    <dgm:pt modelId="{8C69C58F-8A1A-1E45-88C4-07EFB7B9AEB8}" type="pres">
      <dgm:prSet presAssocID="{116C3AB9-EFDD-44D7-9E12-3E4FBC6AD551}" presName="connectorText" presStyleLbl="sibTrans1D1" presStyleIdx="0" presStyleCnt="6"/>
      <dgm:spPr/>
    </dgm:pt>
    <dgm:pt modelId="{57C49EC8-09FA-AF48-8984-C8FAD8D89B33}" type="pres">
      <dgm:prSet presAssocID="{742C75E9-ABA6-430D-A4F2-A20581B27D35}" presName="node" presStyleLbl="node1" presStyleIdx="1" presStyleCnt="7" custScaleX="99620" custScaleY="132057">
        <dgm:presLayoutVars>
          <dgm:bulletEnabled val="1"/>
        </dgm:presLayoutVars>
      </dgm:prSet>
      <dgm:spPr/>
    </dgm:pt>
    <dgm:pt modelId="{019679AD-89FC-124B-930D-3115A7ECEE3D}" type="pres">
      <dgm:prSet presAssocID="{E4225CEE-F979-4E88-ADA7-C584DB09F7A2}" presName="sibTrans" presStyleLbl="sibTrans1D1" presStyleIdx="1" presStyleCnt="6"/>
      <dgm:spPr/>
    </dgm:pt>
    <dgm:pt modelId="{83A3BFF5-91E3-AB45-B56A-0EB5757E55D1}" type="pres">
      <dgm:prSet presAssocID="{E4225CEE-F979-4E88-ADA7-C584DB09F7A2}" presName="connectorText" presStyleLbl="sibTrans1D1" presStyleIdx="1" presStyleCnt="6"/>
      <dgm:spPr/>
    </dgm:pt>
    <dgm:pt modelId="{90D4AFB5-319D-C346-BBF0-D14ED1108DC6}" type="pres">
      <dgm:prSet presAssocID="{2ADF623D-2DD0-40F5-A8D4-AAD45AFF4892}" presName="node" presStyleLbl="node1" presStyleIdx="2" presStyleCnt="7" custScaleY="132056" custLinFactNeighborX="-11500" custLinFactNeighborY="1063">
        <dgm:presLayoutVars>
          <dgm:bulletEnabled val="1"/>
        </dgm:presLayoutVars>
      </dgm:prSet>
      <dgm:spPr/>
    </dgm:pt>
    <dgm:pt modelId="{600851AD-9C6D-0D45-8922-62DC4F71A5C1}" type="pres">
      <dgm:prSet presAssocID="{E4FF1E9D-C6D2-4827-B84B-1A82AB2D392B}" presName="sibTrans" presStyleLbl="sibTrans1D1" presStyleIdx="2" presStyleCnt="6"/>
      <dgm:spPr/>
    </dgm:pt>
    <dgm:pt modelId="{F7DABCE0-481D-5F43-8F26-C94FD7129E9F}" type="pres">
      <dgm:prSet presAssocID="{E4FF1E9D-C6D2-4827-B84B-1A82AB2D392B}" presName="connectorText" presStyleLbl="sibTrans1D1" presStyleIdx="2" presStyleCnt="6"/>
      <dgm:spPr/>
    </dgm:pt>
    <dgm:pt modelId="{67C5A35B-4665-0646-B9FF-73033698F212}" type="pres">
      <dgm:prSet presAssocID="{20AF0C4B-71C1-48DA-9095-AB4D0B6F1A9A}" presName="node" presStyleLbl="node1" presStyleIdx="3" presStyleCnt="7" custScaleY="131433" custLinFactNeighborX="-13400" custLinFactNeighborY="1064">
        <dgm:presLayoutVars>
          <dgm:bulletEnabled val="1"/>
        </dgm:presLayoutVars>
      </dgm:prSet>
      <dgm:spPr/>
    </dgm:pt>
    <dgm:pt modelId="{16BBB4D1-70A2-3547-949C-F2763B3E6787}" type="pres">
      <dgm:prSet presAssocID="{A7D0270C-898F-4FAC-9958-21AFAC095FD7}" presName="sibTrans" presStyleLbl="sibTrans1D1" presStyleIdx="3" presStyleCnt="6"/>
      <dgm:spPr/>
    </dgm:pt>
    <dgm:pt modelId="{2DB6CE69-4AF3-6442-B446-F9735823A84A}" type="pres">
      <dgm:prSet presAssocID="{A7D0270C-898F-4FAC-9958-21AFAC095FD7}" presName="connectorText" presStyleLbl="sibTrans1D1" presStyleIdx="3" presStyleCnt="6"/>
      <dgm:spPr/>
    </dgm:pt>
    <dgm:pt modelId="{935F3FDD-CBA3-1E47-BF67-08B6C788E0B3}" type="pres">
      <dgm:prSet presAssocID="{9E6FCB97-29D4-4957-AE03-36E27E29631F}" presName="node" presStyleLbl="node1" presStyleIdx="4" presStyleCnt="7" custScaleY="142315">
        <dgm:presLayoutVars>
          <dgm:bulletEnabled val="1"/>
        </dgm:presLayoutVars>
      </dgm:prSet>
      <dgm:spPr/>
    </dgm:pt>
    <dgm:pt modelId="{750108EE-B662-304F-AAAD-2184C575900C}" type="pres">
      <dgm:prSet presAssocID="{59C325BA-C5DF-475C-9DFB-CBA0B4433C25}" presName="sibTrans" presStyleLbl="sibTrans1D1" presStyleIdx="4" presStyleCnt="6"/>
      <dgm:spPr/>
    </dgm:pt>
    <dgm:pt modelId="{01F9E237-2E81-9A4F-B3F7-5EC1C9870B9E}" type="pres">
      <dgm:prSet presAssocID="{59C325BA-C5DF-475C-9DFB-CBA0B4433C25}" presName="connectorText" presStyleLbl="sibTrans1D1" presStyleIdx="4" presStyleCnt="6"/>
      <dgm:spPr/>
    </dgm:pt>
    <dgm:pt modelId="{2B649E36-AFF2-8945-BB0C-572EBF0996A9}" type="pres">
      <dgm:prSet presAssocID="{BCF22783-11C6-4ACD-88F3-1E02A296C386}" presName="node" presStyleLbl="node1" presStyleIdx="5" presStyleCnt="7" custScaleY="140188">
        <dgm:presLayoutVars>
          <dgm:bulletEnabled val="1"/>
        </dgm:presLayoutVars>
      </dgm:prSet>
      <dgm:spPr/>
    </dgm:pt>
    <dgm:pt modelId="{A61B9CCF-3634-8848-8A64-EFFE364AFE62}" type="pres">
      <dgm:prSet presAssocID="{2909177B-08FE-447E-92EF-857E33438512}" presName="sibTrans" presStyleLbl="sibTrans1D1" presStyleIdx="5" presStyleCnt="6"/>
      <dgm:spPr/>
    </dgm:pt>
    <dgm:pt modelId="{4B0E70E1-041C-794C-95B2-07CB421A1255}" type="pres">
      <dgm:prSet presAssocID="{2909177B-08FE-447E-92EF-857E33438512}" presName="connectorText" presStyleLbl="sibTrans1D1" presStyleIdx="5" presStyleCnt="6"/>
      <dgm:spPr/>
    </dgm:pt>
    <dgm:pt modelId="{117DBABB-7CE8-7741-9F17-FEFB46EFA187}" type="pres">
      <dgm:prSet presAssocID="{7B5E6941-A8BD-4E7E-98F0-C3C5B5571E9A}" presName="node" presStyleLbl="node1" presStyleIdx="6" presStyleCnt="7" custScaleY="144832">
        <dgm:presLayoutVars>
          <dgm:bulletEnabled val="1"/>
        </dgm:presLayoutVars>
      </dgm:prSet>
      <dgm:spPr/>
    </dgm:pt>
  </dgm:ptLst>
  <dgm:cxnLst>
    <dgm:cxn modelId="{A3482D08-BC13-41B0-8924-A38C2370F5B0}" srcId="{450E3844-CB98-4C7C-9F37-EB07CD09B935}" destId="{2ADF623D-2DD0-40F5-A8D4-AAD45AFF4892}" srcOrd="2" destOrd="0" parTransId="{C0D52950-1F64-4FEB-A837-0F069B02A095}" sibTransId="{E4FF1E9D-C6D2-4827-B84B-1A82AB2D392B}"/>
    <dgm:cxn modelId="{9C1AFC0C-0828-4D24-8968-4A6E3205F455}" srcId="{450E3844-CB98-4C7C-9F37-EB07CD09B935}" destId="{742C75E9-ABA6-430D-A4F2-A20581B27D35}" srcOrd="1" destOrd="0" parTransId="{2DE96B4C-68E6-4558-85C1-6F92F5126D70}" sibTransId="{E4225CEE-F979-4E88-ADA7-C584DB09F7A2}"/>
    <dgm:cxn modelId="{9920F311-4A18-5C47-BC55-09CBD0F2F347}" type="presOf" srcId="{2909177B-08FE-447E-92EF-857E33438512}" destId="{4B0E70E1-041C-794C-95B2-07CB421A1255}" srcOrd="1" destOrd="0" presId="urn:microsoft.com/office/officeart/2016/7/layout/RepeatingBendingProcessNew"/>
    <dgm:cxn modelId="{E6867F1C-FEF5-4EA2-9C9F-D38F70D89016}" srcId="{450E3844-CB98-4C7C-9F37-EB07CD09B935}" destId="{7B5E6941-A8BD-4E7E-98F0-C3C5B5571E9A}" srcOrd="6" destOrd="0" parTransId="{01842DEC-CE3E-417E-BBF7-88A3D83BF004}" sibTransId="{7BBBB41D-AAAE-4081-A263-A23B58335B11}"/>
    <dgm:cxn modelId="{06A5242A-3D7F-2E43-B3FC-178C448DC852}" type="presOf" srcId="{59C325BA-C5DF-475C-9DFB-CBA0B4433C25}" destId="{750108EE-B662-304F-AAAD-2184C575900C}" srcOrd="0" destOrd="0" presId="urn:microsoft.com/office/officeart/2016/7/layout/RepeatingBendingProcessNew"/>
    <dgm:cxn modelId="{E933AD2D-4E20-4349-8FAF-A48CF35B41CE}" type="presOf" srcId="{116C3AB9-EFDD-44D7-9E12-3E4FBC6AD551}" destId="{8C69C58F-8A1A-1E45-88C4-07EFB7B9AEB8}" srcOrd="1" destOrd="0" presId="urn:microsoft.com/office/officeart/2016/7/layout/RepeatingBendingProcessNew"/>
    <dgm:cxn modelId="{17DB4E37-E1BD-FB4E-A25D-7FD123063E8C}" type="presOf" srcId="{450E3844-CB98-4C7C-9F37-EB07CD09B935}" destId="{7A95AB69-A05E-6740-B352-96F59AC6586D}" srcOrd="0" destOrd="0" presId="urn:microsoft.com/office/officeart/2016/7/layout/RepeatingBendingProcessNew"/>
    <dgm:cxn modelId="{CC892E3B-3B5F-CC4B-8376-4B4A1E08FD50}" type="presOf" srcId="{20AF0C4B-71C1-48DA-9095-AB4D0B6F1A9A}" destId="{67C5A35B-4665-0646-B9FF-73033698F212}" srcOrd="0" destOrd="0" presId="urn:microsoft.com/office/officeart/2016/7/layout/RepeatingBendingProcessNew"/>
    <dgm:cxn modelId="{1651F241-C6F2-764B-A000-EB23AEE57A39}" type="presOf" srcId="{F0954C3B-B8F8-4C19-BF2B-812FF64F6278}" destId="{05757609-5476-0144-949E-CAFF10FB856D}" srcOrd="0" destOrd="0" presId="urn:microsoft.com/office/officeart/2016/7/layout/RepeatingBendingProcessNew"/>
    <dgm:cxn modelId="{E0959864-490E-A940-9B15-91EEA247E9AE}" type="presOf" srcId="{7B5E6941-A8BD-4E7E-98F0-C3C5B5571E9A}" destId="{117DBABB-7CE8-7741-9F17-FEFB46EFA187}" srcOrd="0" destOrd="0" presId="urn:microsoft.com/office/officeart/2016/7/layout/RepeatingBendingProcessNew"/>
    <dgm:cxn modelId="{DDF8A86B-A3D3-DD4A-B3BF-73DECC977E9A}" type="presOf" srcId="{116C3AB9-EFDD-44D7-9E12-3E4FBC6AD551}" destId="{2142A5CD-F46F-4B43-BFC2-E42D7001763F}" srcOrd="0" destOrd="0" presId="urn:microsoft.com/office/officeart/2016/7/layout/RepeatingBendingProcessNew"/>
    <dgm:cxn modelId="{418AC550-CC59-354A-9F5D-BC1506808811}" type="presOf" srcId="{E4225CEE-F979-4E88-ADA7-C584DB09F7A2}" destId="{019679AD-89FC-124B-930D-3115A7ECEE3D}" srcOrd="0" destOrd="0" presId="urn:microsoft.com/office/officeart/2016/7/layout/RepeatingBendingProcessNew"/>
    <dgm:cxn modelId="{7E886472-AFD3-4C5B-8196-0E8C96F15939}" srcId="{450E3844-CB98-4C7C-9F37-EB07CD09B935}" destId="{9E6FCB97-29D4-4957-AE03-36E27E29631F}" srcOrd="4" destOrd="0" parTransId="{634F7BAF-241E-4E90-9F4A-67451A424094}" sibTransId="{59C325BA-C5DF-475C-9DFB-CBA0B4433C25}"/>
    <dgm:cxn modelId="{6278AD55-2DCD-A04D-9AB0-008F3FFDF554}" type="presOf" srcId="{A7D0270C-898F-4FAC-9958-21AFAC095FD7}" destId="{2DB6CE69-4AF3-6442-B446-F9735823A84A}" srcOrd="1" destOrd="0" presId="urn:microsoft.com/office/officeart/2016/7/layout/RepeatingBendingProcessNew"/>
    <dgm:cxn modelId="{1421F659-EA55-7F49-9526-1AC186764A65}" type="presOf" srcId="{E4FF1E9D-C6D2-4827-B84B-1A82AB2D392B}" destId="{F7DABCE0-481D-5F43-8F26-C94FD7129E9F}" srcOrd="1" destOrd="0" presId="urn:microsoft.com/office/officeart/2016/7/layout/RepeatingBendingProcessNew"/>
    <dgm:cxn modelId="{3813707E-0724-472C-B45F-CAAB51EF42FE}" srcId="{450E3844-CB98-4C7C-9F37-EB07CD09B935}" destId="{20AF0C4B-71C1-48DA-9095-AB4D0B6F1A9A}" srcOrd="3" destOrd="0" parTransId="{A67C22BE-0997-4A22-A081-47A304704670}" sibTransId="{A7D0270C-898F-4FAC-9958-21AFAC095FD7}"/>
    <dgm:cxn modelId="{BFA16994-CE6A-459B-B01B-491DD00D2CAF}" srcId="{450E3844-CB98-4C7C-9F37-EB07CD09B935}" destId="{F0954C3B-B8F8-4C19-BF2B-812FF64F6278}" srcOrd="0" destOrd="0" parTransId="{3519FA02-82A8-49B7-9C2E-7B267AB62F30}" sibTransId="{116C3AB9-EFDD-44D7-9E12-3E4FBC6AD551}"/>
    <dgm:cxn modelId="{3649A997-E289-2242-BC74-6E9CEBC2CA1B}" type="presOf" srcId="{E4225CEE-F979-4E88-ADA7-C584DB09F7A2}" destId="{83A3BFF5-91E3-AB45-B56A-0EB5757E55D1}" srcOrd="1" destOrd="0" presId="urn:microsoft.com/office/officeart/2016/7/layout/RepeatingBendingProcessNew"/>
    <dgm:cxn modelId="{E37C1F9A-022F-6A40-9735-E1DF6EC808E5}" type="presOf" srcId="{9E6FCB97-29D4-4957-AE03-36E27E29631F}" destId="{935F3FDD-CBA3-1E47-BF67-08B6C788E0B3}" srcOrd="0" destOrd="0" presId="urn:microsoft.com/office/officeart/2016/7/layout/RepeatingBendingProcessNew"/>
    <dgm:cxn modelId="{DA3ECE9E-103E-49DC-BC65-5C0B9ECC811B}" srcId="{450E3844-CB98-4C7C-9F37-EB07CD09B935}" destId="{BCF22783-11C6-4ACD-88F3-1E02A296C386}" srcOrd="5" destOrd="0" parTransId="{4CC739C7-17E8-488E-A039-EF8111E549DD}" sibTransId="{2909177B-08FE-447E-92EF-857E33438512}"/>
    <dgm:cxn modelId="{0732B5A4-9D96-BD4F-B77A-60F542E03BD8}" type="presOf" srcId="{2ADF623D-2DD0-40F5-A8D4-AAD45AFF4892}" destId="{90D4AFB5-319D-C346-BBF0-D14ED1108DC6}" srcOrd="0" destOrd="0" presId="urn:microsoft.com/office/officeart/2016/7/layout/RepeatingBendingProcessNew"/>
    <dgm:cxn modelId="{1B28EAA8-2820-E345-89A4-B0726EE80758}" type="presOf" srcId="{742C75E9-ABA6-430D-A4F2-A20581B27D35}" destId="{57C49EC8-09FA-AF48-8984-C8FAD8D89B33}" srcOrd="0" destOrd="0" presId="urn:microsoft.com/office/officeart/2016/7/layout/RepeatingBendingProcessNew"/>
    <dgm:cxn modelId="{07759CB2-80A5-684F-81CD-F629CB56EA89}" type="presOf" srcId="{A7D0270C-898F-4FAC-9958-21AFAC095FD7}" destId="{16BBB4D1-70A2-3547-949C-F2763B3E6787}" srcOrd="0" destOrd="0" presId="urn:microsoft.com/office/officeart/2016/7/layout/RepeatingBendingProcessNew"/>
    <dgm:cxn modelId="{6537E4C4-7F48-8F42-B1A2-A5D52643D946}" type="presOf" srcId="{BCF22783-11C6-4ACD-88F3-1E02A296C386}" destId="{2B649E36-AFF2-8945-BB0C-572EBF0996A9}" srcOrd="0" destOrd="0" presId="urn:microsoft.com/office/officeart/2016/7/layout/RepeatingBendingProcessNew"/>
    <dgm:cxn modelId="{4B05D7D2-3996-E147-B831-C01ED680562F}" type="presOf" srcId="{59C325BA-C5DF-475C-9DFB-CBA0B4433C25}" destId="{01F9E237-2E81-9A4F-B3F7-5EC1C9870B9E}" srcOrd="1" destOrd="0" presId="urn:microsoft.com/office/officeart/2016/7/layout/RepeatingBendingProcessNew"/>
    <dgm:cxn modelId="{C23DF0D9-A2FA-2D44-807D-B5423EE6AB26}" type="presOf" srcId="{2909177B-08FE-447E-92EF-857E33438512}" destId="{A61B9CCF-3634-8848-8A64-EFFE364AFE62}" srcOrd="0" destOrd="0" presId="urn:microsoft.com/office/officeart/2016/7/layout/RepeatingBendingProcessNew"/>
    <dgm:cxn modelId="{054BDCF8-D2B2-3549-AE64-2BCEB557B3E2}" type="presOf" srcId="{E4FF1E9D-C6D2-4827-B84B-1A82AB2D392B}" destId="{600851AD-9C6D-0D45-8922-62DC4F71A5C1}" srcOrd="0" destOrd="0" presId="urn:microsoft.com/office/officeart/2016/7/layout/RepeatingBendingProcessNew"/>
    <dgm:cxn modelId="{1D72E6C7-150F-4A49-A429-3BB0B02F7B0E}" type="presParOf" srcId="{7A95AB69-A05E-6740-B352-96F59AC6586D}" destId="{05757609-5476-0144-949E-CAFF10FB856D}" srcOrd="0" destOrd="0" presId="urn:microsoft.com/office/officeart/2016/7/layout/RepeatingBendingProcessNew"/>
    <dgm:cxn modelId="{052B7AC7-EC3E-364B-A112-246A2F26736A}" type="presParOf" srcId="{7A95AB69-A05E-6740-B352-96F59AC6586D}" destId="{2142A5CD-F46F-4B43-BFC2-E42D7001763F}" srcOrd="1" destOrd="0" presId="urn:microsoft.com/office/officeart/2016/7/layout/RepeatingBendingProcessNew"/>
    <dgm:cxn modelId="{AF9B1BF7-F724-EC48-A13F-E359531C42CA}" type="presParOf" srcId="{2142A5CD-F46F-4B43-BFC2-E42D7001763F}" destId="{8C69C58F-8A1A-1E45-88C4-07EFB7B9AEB8}" srcOrd="0" destOrd="0" presId="urn:microsoft.com/office/officeart/2016/7/layout/RepeatingBendingProcessNew"/>
    <dgm:cxn modelId="{FFD08002-2E43-0F46-8EA5-C7472872C1BD}" type="presParOf" srcId="{7A95AB69-A05E-6740-B352-96F59AC6586D}" destId="{57C49EC8-09FA-AF48-8984-C8FAD8D89B33}" srcOrd="2" destOrd="0" presId="urn:microsoft.com/office/officeart/2016/7/layout/RepeatingBendingProcessNew"/>
    <dgm:cxn modelId="{C8FA27DF-2502-5C46-9849-682AEE10E0E7}" type="presParOf" srcId="{7A95AB69-A05E-6740-B352-96F59AC6586D}" destId="{019679AD-89FC-124B-930D-3115A7ECEE3D}" srcOrd="3" destOrd="0" presId="urn:microsoft.com/office/officeart/2016/7/layout/RepeatingBendingProcessNew"/>
    <dgm:cxn modelId="{F81472E5-560C-CE4F-8063-F788DCA245BC}" type="presParOf" srcId="{019679AD-89FC-124B-930D-3115A7ECEE3D}" destId="{83A3BFF5-91E3-AB45-B56A-0EB5757E55D1}" srcOrd="0" destOrd="0" presId="urn:microsoft.com/office/officeart/2016/7/layout/RepeatingBendingProcessNew"/>
    <dgm:cxn modelId="{7C8FD9D7-0200-134D-BF19-55273F344EFC}" type="presParOf" srcId="{7A95AB69-A05E-6740-B352-96F59AC6586D}" destId="{90D4AFB5-319D-C346-BBF0-D14ED1108DC6}" srcOrd="4" destOrd="0" presId="urn:microsoft.com/office/officeart/2016/7/layout/RepeatingBendingProcessNew"/>
    <dgm:cxn modelId="{4F57B028-C303-E145-A2DB-F018F29FD9F5}" type="presParOf" srcId="{7A95AB69-A05E-6740-B352-96F59AC6586D}" destId="{600851AD-9C6D-0D45-8922-62DC4F71A5C1}" srcOrd="5" destOrd="0" presId="urn:microsoft.com/office/officeart/2016/7/layout/RepeatingBendingProcessNew"/>
    <dgm:cxn modelId="{919CB5C3-99A3-C34E-A241-3A9CF38DCF58}" type="presParOf" srcId="{600851AD-9C6D-0D45-8922-62DC4F71A5C1}" destId="{F7DABCE0-481D-5F43-8F26-C94FD7129E9F}" srcOrd="0" destOrd="0" presId="urn:microsoft.com/office/officeart/2016/7/layout/RepeatingBendingProcessNew"/>
    <dgm:cxn modelId="{48634826-C855-6644-B5A8-877D8C9DD894}" type="presParOf" srcId="{7A95AB69-A05E-6740-B352-96F59AC6586D}" destId="{67C5A35B-4665-0646-B9FF-73033698F212}" srcOrd="6" destOrd="0" presId="urn:microsoft.com/office/officeart/2016/7/layout/RepeatingBendingProcessNew"/>
    <dgm:cxn modelId="{7EDF7B4B-CD27-BE42-B6A7-354B640A9542}" type="presParOf" srcId="{7A95AB69-A05E-6740-B352-96F59AC6586D}" destId="{16BBB4D1-70A2-3547-949C-F2763B3E6787}" srcOrd="7" destOrd="0" presId="urn:microsoft.com/office/officeart/2016/7/layout/RepeatingBendingProcessNew"/>
    <dgm:cxn modelId="{89E8556D-FED1-964F-8D5F-FBD1B83AD23E}" type="presParOf" srcId="{16BBB4D1-70A2-3547-949C-F2763B3E6787}" destId="{2DB6CE69-4AF3-6442-B446-F9735823A84A}" srcOrd="0" destOrd="0" presId="urn:microsoft.com/office/officeart/2016/7/layout/RepeatingBendingProcessNew"/>
    <dgm:cxn modelId="{A1624EA9-CDA1-F948-9276-5066D188626B}" type="presParOf" srcId="{7A95AB69-A05E-6740-B352-96F59AC6586D}" destId="{935F3FDD-CBA3-1E47-BF67-08B6C788E0B3}" srcOrd="8" destOrd="0" presId="urn:microsoft.com/office/officeart/2016/7/layout/RepeatingBendingProcessNew"/>
    <dgm:cxn modelId="{65A5A74A-C5C2-FB4D-A28A-3B8049736895}" type="presParOf" srcId="{7A95AB69-A05E-6740-B352-96F59AC6586D}" destId="{750108EE-B662-304F-AAAD-2184C575900C}" srcOrd="9" destOrd="0" presId="urn:microsoft.com/office/officeart/2016/7/layout/RepeatingBendingProcessNew"/>
    <dgm:cxn modelId="{E9F23B89-08F6-CD4C-B27E-7A70F85DAE21}" type="presParOf" srcId="{750108EE-B662-304F-AAAD-2184C575900C}" destId="{01F9E237-2E81-9A4F-B3F7-5EC1C9870B9E}" srcOrd="0" destOrd="0" presId="urn:microsoft.com/office/officeart/2016/7/layout/RepeatingBendingProcessNew"/>
    <dgm:cxn modelId="{C5513851-B662-D845-A0FC-62E80831136C}" type="presParOf" srcId="{7A95AB69-A05E-6740-B352-96F59AC6586D}" destId="{2B649E36-AFF2-8945-BB0C-572EBF0996A9}" srcOrd="10" destOrd="0" presId="urn:microsoft.com/office/officeart/2016/7/layout/RepeatingBendingProcessNew"/>
    <dgm:cxn modelId="{F76C598E-830F-1247-85EB-412452A08AA4}" type="presParOf" srcId="{7A95AB69-A05E-6740-B352-96F59AC6586D}" destId="{A61B9CCF-3634-8848-8A64-EFFE364AFE62}" srcOrd="11" destOrd="0" presId="urn:microsoft.com/office/officeart/2016/7/layout/RepeatingBendingProcessNew"/>
    <dgm:cxn modelId="{9EB4939D-828F-EE49-85C6-48DB7E214D5B}" type="presParOf" srcId="{A61B9CCF-3634-8848-8A64-EFFE364AFE62}" destId="{4B0E70E1-041C-794C-95B2-07CB421A1255}" srcOrd="0" destOrd="0" presId="urn:microsoft.com/office/officeart/2016/7/layout/RepeatingBendingProcessNew"/>
    <dgm:cxn modelId="{1323E991-36B1-8848-B800-D51BF5CB1AC5}" type="presParOf" srcId="{7A95AB69-A05E-6740-B352-96F59AC6586D}" destId="{117DBABB-7CE8-7741-9F17-FEFB46EFA187}" srcOrd="1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6497D94-3F85-9C4D-B985-8A9B9961DA5A}" type="doc">
      <dgm:prSet loTypeId="urn:microsoft.com/office/officeart/2005/8/layout/radial5" loCatId="" qsTypeId="urn:microsoft.com/office/officeart/2005/8/quickstyle/simple1" qsCatId="simple" csTypeId="urn:microsoft.com/office/officeart/2005/8/colors/colorful1" csCatId="colorful" phldr="1"/>
      <dgm:spPr/>
      <dgm:t>
        <a:bodyPr/>
        <a:lstStyle/>
        <a:p>
          <a:endParaRPr lang="fr-FR"/>
        </a:p>
      </dgm:t>
    </dgm:pt>
    <dgm:pt modelId="{4984670C-CF97-524C-B7A3-27A8F4442E02}">
      <dgm:prSet phldrT="[Texte]" custT="1"/>
      <dgm:spPr/>
      <dgm:t>
        <a:bodyPr/>
        <a:lstStyle/>
        <a:p>
          <a:r>
            <a:rPr lang="fr-FR" sz="1200" dirty="0"/>
            <a:t>Français LM– Allophone</a:t>
          </a:r>
        </a:p>
        <a:p>
          <a:endParaRPr lang="fr-FR" sz="1200" dirty="0"/>
        </a:p>
        <a:p>
          <a:pPr rtl="0"/>
          <a:r>
            <a:rPr lang="fr-FR" sz="1200" dirty="0"/>
            <a:t>Français/</a:t>
          </a:r>
          <a:r>
            <a:rPr lang="fr-FR" sz="1200" strike="noStrike" dirty="0">
              <a:latin typeface="Calibri Light" panose="020F0302020204030204"/>
            </a:rPr>
            <a:t>Anglophone - Français/non-Anglophone</a:t>
          </a:r>
          <a:endParaRPr lang="fr-FR" sz="1200" strike="sngStrike" dirty="0"/>
        </a:p>
        <a:p>
          <a:endParaRPr lang="fr-FR" sz="1200" strike="sngStrike" dirty="0"/>
        </a:p>
        <a:p>
          <a:r>
            <a:rPr lang="fr-FR" sz="1200" strike="noStrike" dirty="0"/>
            <a:t>Unilingue – Bilingue - Plurilingue</a:t>
          </a:r>
        </a:p>
      </dgm:t>
    </dgm:pt>
    <dgm:pt modelId="{C0CC77F4-CC17-9D41-BEF6-C4918BA83162}" type="parTrans" cxnId="{6DC0058F-505C-9947-9404-27D90BE92E2C}">
      <dgm:prSet/>
      <dgm:spPr/>
      <dgm:t>
        <a:bodyPr/>
        <a:lstStyle/>
        <a:p>
          <a:endParaRPr lang="fr-FR"/>
        </a:p>
      </dgm:t>
    </dgm:pt>
    <dgm:pt modelId="{71395AAA-58D3-ED47-B55C-8064FBF25042}" type="sibTrans" cxnId="{6DC0058F-505C-9947-9404-27D90BE92E2C}">
      <dgm:prSet/>
      <dgm:spPr/>
      <dgm:t>
        <a:bodyPr/>
        <a:lstStyle/>
        <a:p>
          <a:endParaRPr lang="fr-FR"/>
        </a:p>
      </dgm:t>
    </dgm:pt>
    <dgm:pt modelId="{9B8C9642-811A-A34D-BD41-945104D3AD2D}">
      <dgm:prSet phldrT="[Texte]"/>
      <dgm:spPr/>
      <dgm:t>
        <a:bodyPr/>
        <a:lstStyle/>
        <a:p>
          <a:r>
            <a:rPr lang="fr-FR" dirty="0"/>
            <a:t>Fonctions</a:t>
          </a:r>
        </a:p>
      </dgm:t>
    </dgm:pt>
    <dgm:pt modelId="{E30F01B9-85F5-C542-8CA6-58DC02796ECF}" type="parTrans" cxnId="{02F04D76-79F2-5D40-B414-B47520FD1E67}">
      <dgm:prSet/>
      <dgm:spPr/>
      <dgm:t>
        <a:bodyPr/>
        <a:lstStyle/>
        <a:p>
          <a:endParaRPr lang="fr-FR"/>
        </a:p>
      </dgm:t>
    </dgm:pt>
    <dgm:pt modelId="{D4704DC4-1700-A945-A558-3CE3EFBE2ADA}" type="sibTrans" cxnId="{02F04D76-79F2-5D40-B414-B47520FD1E67}">
      <dgm:prSet/>
      <dgm:spPr/>
      <dgm:t>
        <a:bodyPr/>
        <a:lstStyle/>
        <a:p>
          <a:endParaRPr lang="fr-FR"/>
        </a:p>
      </dgm:t>
    </dgm:pt>
    <dgm:pt modelId="{DC2DC8C1-2EB8-AC41-9117-7B5A844AB131}">
      <dgm:prSet phldrT="[Texte]"/>
      <dgm:spPr/>
      <dgm:t>
        <a:bodyPr/>
        <a:lstStyle/>
        <a:p>
          <a:r>
            <a:rPr lang="fr-FR" dirty="0"/>
            <a:t>Habiletés</a:t>
          </a:r>
        </a:p>
      </dgm:t>
    </dgm:pt>
    <dgm:pt modelId="{1F7B0253-03D5-6245-B693-2D16AFC57891}" type="parTrans" cxnId="{564E778E-45AC-0F4E-810E-C022C6F1ACF8}">
      <dgm:prSet/>
      <dgm:spPr/>
      <dgm:t>
        <a:bodyPr/>
        <a:lstStyle/>
        <a:p>
          <a:endParaRPr lang="fr-FR"/>
        </a:p>
      </dgm:t>
    </dgm:pt>
    <dgm:pt modelId="{D337DC37-6695-D44A-BB79-BA9DCA3462E8}" type="sibTrans" cxnId="{564E778E-45AC-0F4E-810E-C022C6F1ACF8}">
      <dgm:prSet/>
      <dgm:spPr/>
      <dgm:t>
        <a:bodyPr/>
        <a:lstStyle/>
        <a:p>
          <a:endParaRPr lang="fr-FR"/>
        </a:p>
      </dgm:t>
    </dgm:pt>
    <dgm:pt modelId="{A2440C51-A9DD-B545-B426-FAA6E69A5A18}">
      <dgm:prSet phldrT="[Texte]"/>
      <dgm:spPr/>
      <dgm:t>
        <a:bodyPr/>
        <a:lstStyle/>
        <a:p>
          <a:pPr rtl="0"/>
          <a:r>
            <a:rPr lang="fr-FR" dirty="0"/>
            <a:t>Genres</a:t>
          </a:r>
          <a:r>
            <a:rPr lang="fr-FR" dirty="0">
              <a:latin typeface="Calibri Light" panose="020F0302020204030204"/>
            </a:rPr>
            <a:t> oraux</a:t>
          </a:r>
          <a:endParaRPr lang="fr-FR" dirty="0"/>
        </a:p>
      </dgm:t>
    </dgm:pt>
    <dgm:pt modelId="{A4168997-CB39-EF42-9A2E-97C9C70B5CDA}" type="parTrans" cxnId="{91562B6B-5837-9548-B149-A0AB380158BF}">
      <dgm:prSet/>
      <dgm:spPr/>
      <dgm:t>
        <a:bodyPr/>
        <a:lstStyle/>
        <a:p>
          <a:endParaRPr lang="fr-FR"/>
        </a:p>
      </dgm:t>
    </dgm:pt>
    <dgm:pt modelId="{BA6DDBAB-1584-4841-AF08-382896F085EF}" type="sibTrans" cxnId="{91562B6B-5837-9548-B149-A0AB380158BF}">
      <dgm:prSet/>
      <dgm:spPr/>
      <dgm:t>
        <a:bodyPr/>
        <a:lstStyle/>
        <a:p>
          <a:endParaRPr lang="fr-FR"/>
        </a:p>
      </dgm:t>
    </dgm:pt>
    <dgm:pt modelId="{67B8ADC3-CAB4-784A-A263-9C47956DCE87}">
      <dgm:prSet/>
      <dgm:spPr/>
      <dgm:t>
        <a:bodyPr/>
        <a:lstStyle/>
        <a:p>
          <a:endParaRPr lang="fr-BE"/>
        </a:p>
      </dgm:t>
    </dgm:pt>
    <dgm:pt modelId="{70D68B7B-51EB-FB42-96AF-3A79BC6701DB}" type="parTrans" cxnId="{B2236A0E-9D1E-B146-8F47-2B8A64AE5970}">
      <dgm:prSet/>
      <dgm:spPr/>
      <dgm:t>
        <a:bodyPr/>
        <a:lstStyle/>
        <a:p>
          <a:endParaRPr lang="fr-FR"/>
        </a:p>
      </dgm:t>
    </dgm:pt>
    <dgm:pt modelId="{B905D37B-BA9E-5D4B-B75F-0AC6BD6B3D95}" type="sibTrans" cxnId="{B2236A0E-9D1E-B146-8F47-2B8A64AE5970}">
      <dgm:prSet/>
      <dgm:spPr/>
      <dgm:t>
        <a:bodyPr/>
        <a:lstStyle/>
        <a:p>
          <a:endParaRPr lang="fr-FR"/>
        </a:p>
      </dgm:t>
    </dgm:pt>
    <dgm:pt modelId="{20F5CBDD-4ABA-4641-B15C-62A7F4676511}" type="pres">
      <dgm:prSet presAssocID="{66497D94-3F85-9C4D-B985-8A9B9961DA5A}" presName="Name0" presStyleCnt="0">
        <dgm:presLayoutVars>
          <dgm:chMax val="1"/>
          <dgm:dir/>
          <dgm:animLvl val="ctr"/>
          <dgm:resizeHandles val="exact"/>
        </dgm:presLayoutVars>
      </dgm:prSet>
      <dgm:spPr/>
    </dgm:pt>
    <dgm:pt modelId="{6FABD6C1-1D3C-4C4C-ABCA-AF8B811FACE9}" type="pres">
      <dgm:prSet presAssocID="{4984670C-CF97-524C-B7A3-27A8F4442E02}" presName="centerShape" presStyleLbl="node0" presStyleIdx="0" presStyleCnt="1" custScaleX="189403" custScaleY="110413"/>
      <dgm:spPr/>
    </dgm:pt>
    <dgm:pt modelId="{82060542-582C-5E48-90A7-1B65B287CE9E}" type="pres">
      <dgm:prSet presAssocID="{E30F01B9-85F5-C542-8CA6-58DC02796ECF}" presName="parTrans" presStyleLbl="sibTrans2D1" presStyleIdx="0" presStyleCnt="3"/>
      <dgm:spPr/>
    </dgm:pt>
    <dgm:pt modelId="{C85F96B6-9755-FC44-88A0-06F5E1CC3043}" type="pres">
      <dgm:prSet presAssocID="{E30F01B9-85F5-C542-8CA6-58DC02796ECF}" presName="connectorText" presStyleLbl="sibTrans2D1" presStyleIdx="0" presStyleCnt="3"/>
      <dgm:spPr/>
    </dgm:pt>
    <dgm:pt modelId="{6F9DBF59-0834-AD4F-9188-C4BCB096EE1F}" type="pres">
      <dgm:prSet presAssocID="{9B8C9642-811A-A34D-BD41-945104D3AD2D}" presName="node" presStyleLbl="node1" presStyleIdx="0" presStyleCnt="3">
        <dgm:presLayoutVars>
          <dgm:bulletEnabled val="1"/>
        </dgm:presLayoutVars>
      </dgm:prSet>
      <dgm:spPr/>
    </dgm:pt>
    <dgm:pt modelId="{0DE31EC2-5DFF-3E4A-9829-3699B0C54E4D}" type="pres">
      <dgm:prSet presAssocID="{1F7B0253-03D5-6245-B693-2D16AFC57891}" presName="parTrans" presStyleLbl="sibTrans2D1" presStyleIdx="1" presStyleCnt="3"/>
      <dgm:spPr/>
    </dgm:pt>
    <dgm:pt modelId="{FF8D97C5-91CC-5344-9057-2186DF6CBA45}" type="pres">
      <dgm:prSet presAssocID="{1F7B0253-03D5-6245-B693-2D16AFC57891}" presName="connectorText" presStyleLbl="sibTrans2D1" presStyleIdx="1" presStyleCnt="3"/>
      <dgm:spPr/>
    </dgm:pt>
    <dgm:pt modelId="{0579FFF7-BB6D-3649-88EA-4CF4E1FEB186}" type="pres">
      <dgm:prSet presAssocID="{DC2DC8C1-2EB8-AC41-9117-7B5A844AB131}" presName="node" presStyleLbl="node1" presStyleIdx="1" presStyleCnt="3">
        <dgm:presLayoutVars>
          <dgm:bulletEnabled val="1"/>
        </dgm:presLayoutVars>
      </dgm:prSet>
      <dgm:spPr/>
    </dgm:pt>
    <dgm:pt modelId="{4FF3E51F-7AF6-B544-B445-A2CDCF5226C1}" type="pres">
      <dgm:prSet presAssocID="{A4168997-CB39-EF42-9A2E-97C9C70B5CDA}" presName="parTrans" presStyleLbl="sibTrans2D1" presStyleIdx="2" presStyleCnt="3"/>
      <dgm:spPr/>
    </dgm:pt>
    <dgm:pt modelId="{CD8184CF-0191-8A44-8CFC-86CFA504F431}" type="pres">
      <dgm:prSet presAssocID="{A4168997-CB39-EF42-9A2E-97C9C70B5CDA}" presName="connectorText" presStyleLbl="sibTrans2D1" presStyleIdx="2" presStyleCnt="3"/>
      <dgm:spPr/>
    </dgm:pt>
    <dgm:pt modelId="{46204770-A4EA-0A40-8E2C-D751CE29FCB8}" type="pres">
      <dgm:prSet presAssocID="{A2440C51-A9DD-B545-B426-FAA6E69A5A18}" presName="node" presStyleLbl="node1" presStyleIdx="2" presStyleCnt="3">
        <dgm:presLayoutVars>
          <dgm:bulletEnabled val="1"/>
        </dgm:presLayoutVars>
      </dgm:prSet>
      <dgm:spPr/>
    </dgm:pt>
  </dgm:ptLst>
  <dgm:cxnLst>
    <dgm:cxn modelId="{0BC10D00-E5D5-E64B-A529-31C27014B3F2}" type="presOf" srcId="{4984670C-CF97-524C-B7A3-27A8F4442E02}" destId="{6FABD6C1-1D3C-4C4C-ABCA-AF8B811FACE9}" srcOrd="0" destOrd="0" presId="urn:microsoft.com/office/officeart/2005/8/layout/radial5"/>
    <dgm:cxn modelId="{B2236A0E-9D1E-B146-8F47-2B8A64AE5970}" srcId="{66497D94-3F85-9C4D-B985-8A9B9961DA5A}" destId="{67B8ADC3-CAB4-784A-A263-9C47956DCE87}" srcOrd="1" destOrd="0" parTransId="{70D68B7B-51EB-FB42-96AF-3A79BC6701DB}" sibTransId="{B905D37B-BA9E-5D4B-B75F-0AC6BD6B3D95}"/>
    <dgm:cxn modelId="{36329529-0A16-7F4D-A48B-09FD5D281B09}" type="presOf" srcId="{DC2DC8C1-2EB8-AC41-9117-7B5A844AB131}" destId="{0579FFF7-BB6D-3649-88EA-4CF4E1FEB186}" srcOrd="0" destOrd="0" presId="urn:microsoft.com/office/officeart/2005/8/layout/radial5"/>
    <dgm:cxn modelId="{F1E14833-2544-1140-A1B5-F197A9195813}" type="presOf" srcId="{1F7B0253-03D5-6245-B693-2D16AFC57891}" destId="{FF8D97C5-91CC-5344-9057-2186DF6CBA45}" srcOrd="1" destOrd="0" presId="urn:microsoft.com/office/officeart/2005/8/layout/radial5"/>
    <dgm:cxn modelId="{91562B6B-5837-9548-B149-A0AB380158BF}" srcId="{4984670C-CF97-524C-B7A3-27A8F4442E02}" destId="{A2440C51-A9DD-B545-B426-FAA6E69A5A18}" srcOrd="2" destOrd="0" parTransId="{A4168997-CB39-EF42-9A2E-97C9C70B5CDA}" sibTransId="{BA6DDBAB-1584-4841-AF08-382896F085EF}"/>
    <dgm:cxn modelId="{1F81144C-DE47-6446-B918-7C742741B2D2}" type="presOf" srcId="{1F7B0253-03D5-6245-B693-2D16AFC57891}" destId="{0DE31EC2-5DFF-3E4A-9829-3699B0C54E4D}" srcOrd="0" destOrd="0" presId="urn:microsoft.com/office/officeart/2005/8/layout/radial5"/>
    <dgm:cxn modelId="{5E11004F-3D4C-574B-8E4D-5E4DB56805A1}" type="presOf" srcId="{A2440C51-A9DD-B545-B426-FAA6E69A5A18}" destId="{46204770-A4EA-0A40-8E2C-D751CE29FCB8}" srcOrd="0" destOrd="0" presId="urn:microsoft.com/office/officeart/2005/8/layout/radial5"/>
    <dgm:cxn modelId="{02F04D76-79F2-5D40-B414-B47520FD1E67}" srcId="{4984670C-CF97-524C-B7A3-27A8F4442E02}" destId="{9B8C9642-811A-A34D-BD41-945104D3AD2D}" srcOrd="0" destOrd="0" parTransId="{E30F01B9-85F5-C542-8CA6-58DC02796ECF}" sibTransId="{D4704DC4-1700-A945-A558-3CE3EFBE2ADA}"/>
    <dgm:cxn modelId="{8F74C483-E9DC-6644-8A9B-67FED93486A8}" type="presOf" srcId="{9B8C9642-811A-A34D-BD41-945104D3AD2D}" destId="{6F9DBF59-0834-AD4F-9188-C4BCB096EE1F}" srcOrd="0" destOrd="0" presId="urn:microsoft.com/office/officeart/2005/8/layout/radial5"/>
    <dgm:cxn modelId="{564E778E-45AC-0F4E-810E-C022C6F1ACF8}" srcId="{4984670C-CF97-524C-B7A3-27A8F4442E02}" destId="{DC2DC8C1-2EB8-AC41-9117-7B5A844AB131}" srcOrd="1" destOrd="0" parTransId="{1F7B0253-03D5-6245-B693-2D16AFC57891}" sibTransId="{D337DC37-6695-D44A-BB79-BA9DCA3462E8}"/>
    <dgm:cxn modelId="{6DC0058F-505C-9947-9404-27D90BE92E2C}" srcId="{66497D94-3F85-9C4D-B985-8A9B9961DA5A}" destId="{4984670C-CF97-524C-B7A3-27A8F4442E02}" srcOrd="0" destOrd="0" parTransId="{C0CC77F4-CC17-9D41-BEF6-C4918BA83162}" sibTransId="{71395AAA-58D3-ED47-B55C-8064FBF25042}"/>
    <dgm:cxn modelId="{2C3080A8-22F9-6642-AC71-9DD178F111E5}" type="presOf" srcId="{A4168997-CB39-EF42-9A2E-97C9C70B5CDA}" destId="{4FF3E51F-7AF6-B544-B445-A2CDCF5226C1}" srcOrd="0" destOrd="0" presId="urn:microsoft.com/office/officeart/2005/8/layout/radial5"/>
    <dgm:cxn modelId="{802593C6-07B1-494E-BAEE-8673C63ADCAB}" type="presOf" srcId="{E30F01B9-85F5-C542-8CA6-58DC02796ECF}" destId="{C85F96B6-9755-FC44-88A0-06F5E1CC3043}" srcOrd="1" destOrd="0" presId="urn:microsoft.com/office/officeart/2005/8/layout/radial5"/>
    <dgm:cxn modelId="{455C41C8-7538-9F4D-BB6B-205E3AF55A0A}" type="presOf" srcId="{A4168997-CB39-EF42-9A2E-97C9C70B5CDA}" destId="{CD8184CF-0191-8A44-8CFC-86CFA504F431}" srcOrd="1" destOrd="0" presId="urn:microsoft.com/office/officeart/2005/8/layout/radial5"/>
    <dgm:cxn modelId="{421B7ED9-BC84-D94A-AA80-0D811D328490}" type="presOf" srcId="{E30F01B9-85F5-C542-8CA6-58DC02796ECF}" destId="{82060542-582C-5E48-90A7-1B65B287CE9E}" srcOrd="0" destOrd="0" presId="urn:microsoft.com/office/officeart/2005/8/layout/radial5"/>
    <dgm:cxn modelId="{B9D126FF-0F25-F74F-BD1F-61A680D2DA98}" type="presOf" srcId="{66497D94-3F85-9C4D-B985-8A9B9961DA5A}" destId="{20F5CBDD-4ABA-4641-B15C-62A7F4676511}" srcOrd="0" destOrd="0" presId="urn:microsoft.com/office/officeart/2005/8/layout/radial5"/>
    <dgm:cxn modelId="{71A2F5A9-174B-654E-87D4-EBB8BBF0C117}" type="presParOf" srcId="{20F5CBDD-4ABA-4641-B15C-62A7F4676511}" destId="{6FABD6C1-1D3C-4C4C-ABCA-AF8B811FACE9}" srcOrd="0" destOrd="0" presId="urn:microsoft.com/office/officeart/2005/8/layout/radial5"/>
    <dgm:cxn modelId="{E610BA65-0E0A-A841-9A24-FC4D76D46788}" type="presParOf" srcId="{20F5CBDD-4ABA-4641-B15C-62A7F4676511}" destId="{82060542-582C-5E48-90A7-1B65B287CE9E}" srcOrd="1" destOrd="0" presId="urn:microsoft.com/office/officeart/2005/8/layout/radial5"/>
    <dgm:cxn modelId="{DD889BD5-7FB4-3444-BCB7-B41531F875B3}" type="presParOf" srcId="{82060542-582C-5E48-90A7-1B65B287CE9E}" destId="{C85F96B6-9755-FC44-88A0-06F5E1CC3043}" srcOrd="0" destOrd="0" presId="urn:microsoft.com/office/officeart/2005/8/layout/radial5"/>
    <dgm:cxn modelId="{B55C966C-4B63-7A4B-A229-1382CD13609F}" type="presParOf" srcId="{20F5CBDD-4ABA-4641-B15C-62A7F4676511}" destId="{6F9DBF59-0834-AD4F-9188-C4BCB096EE1F}" srcOrd="2" destOrd="0" presId="urn:microsoft.com/office/officeart/2005/8/layout/radial5"/>
    <dgm:cxn modelId="{F38D5E68-CA80-DD4E-8FFD-613C53BFE8E9}" type="presParOf" srcId="{20F5CBDD-4ABA-4641-B15C-62A7F4676511}" destId="{0DE31EC2-5DFF-3E4A-9829-3699B0C54E4D}" srcOrd="3" destOrd="0" presId="urn:microsoft.com/office/officeart/2005/8/layout/radial5"/>
    <dgm:cxn modelId="{6FEEF033-CD41-7649-ADF7-5006725CB738}" type="presParOf" srcId="{0DE31EC2-5DFF-3E4A-9829-3699B0C54E4D}" destId="{FF8D97C5-91CC-5344-9057-2186DF6CBA45}" srcOrd="0" destOrd="0" presId="urn:microsoft.com/office/officeart/2005/8/layout/radial5"/>
    <dgm:cxn modelId="{ACED59F0-9B02-814E-87C7-8F6BEF5D8976}" type="presParOf" srcId="{20F5CBDD-4ABA-4641-B15C-62A7F4676511}" destId="{0579FFF7-BB6D-3649-88EA-4CF4E1FEB186}" srcOrd="4" destOrd="0" presId="urn:microsoft.com/office/officeart/2005/8/layout/radial5"/>
    <dgm:cxn modelId="{E734B391-C763-2043-8DEF-308EF932E817}" type="presParOf" srcId="{20F5CBDD-4ABA-4641-B15C-62A7F4676511}" destId="{4FF3E51F-7AF6-B544-B445-A2CDCF5226C1}" srcOrd="5" destOrd="0" presId="urn:microsoft.com/office/officeart/2005/8/layout/radial5"/>
    <dgm:cxn modelId="{2436CC8A-2842-504E-AF6B-42A952124C36}" type="presParOf" srcId="{4FF3E51F-7AF6-B544-B445-A2CDCF5226C1}" destId="{CD8184CF-0191-8A44-8CFC-86CFA504F431}" srcOrd="0" destOrd="0" presId="urn:microsoft.com/office/officeart/2005/8/layout/radial5"/>
    <dgm:cxn modelId="{6C79DD49-6B17-6843-BCAB-0E8EF60C3E75}" type="presParOf" srcId="{20F5CBDD-4ABA-4641-B15C-62A7F4676511}" destId="{46204770-A4EA-0A40-8E2C-D751CE29FCB8}"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6497D94-3F85-9C4D-B985-8A9B9961DA5A}" type="doc">
      <dgm:prSet loTypeId="urn:microsoft.com/office/officeart/2005/8/layout/radial5" loCatId="" qsTypeId="urn:microsoft.com/office/officeart/2005/8/quickstyle/simple1" qsCatId="simple" csTypeId="urn:microsoft.com/office/officeart/2005/8/colors/colorful1" csCatId="colorful" phldr="1"/>
      <dgm:spPr/>
      <dgm:t>
        <a:bodyPr/>
        <a:lstStyle/>
        <a:p>
          <a:endParaRPr lang="fr-FR"/>
        </a:p>
      </dgm:t>
    </dgm:pt>
    <dgm:pt modelId="{4984670C-CF97-524C-B7A3-27A8F4442E02}">
      <dgm:prSet phldrT="[Texte]" custT="1"/>
      <dgm:spPr/>
      <dgm:t>
        <a:bodyPr/>
        <a:lstStyle/>
        <a:p>
          <a:r>
            <a:rPr lang="fr-FR" sz="1200" dirty="0"/>
            <a:t>Français LM – Allophone</a:t>
          </a:r>
        </a:p>
        <a:p>
          <a:endParaRPr lang="fr-FR" sz="1200" dirty="0"/>
        </a:p>
      </dgm:t>
    </dgm:pt>
    <dgm:pt modelId="{C0CC77F4-CC17-9D41-BEF6-C4918BA83162}" type="parTrans" cxnId="{6DC0058F-505C-9947-9404-27D90BE92E2C}">
      <dgm:prSet/>
      <dgm:spPr/>
      <dgm:t>
        <a:bodyPr/>
        <a:lstStyle/>
        <a:p>
          <a:endParaRPr lang="fr-FR"/>
        </a:p>
      </dgm:t>
    </dgm:pt>
    <dgm:pt modelId="{71395AAA-58D3-ED47-B55C-8064FBF25042}" type="sibTrans" cxnId="{6DC0058F-505C-9947-9404-27D90BE92E2C}">
      <dgm:prSet/>
      <dgm:spPr/>
      <dgm:t>
        <a:bodyPr/>
        <a:lstStyle/>
        <a:p>
          <a:endParaRPr lang="fr-FR"/>
        </a:p>
      </dgm:t>
    </dgm:pt>
    <dgm:pt modelId="{9B8C9642-811A-A34D-BD41-945104D3AD2D}">
      <dgm:prSet phldrT="[Texte]"/>
      <dgm:spPr/>
      <dgm:t>
        <a:bodyPr/>
        <a:lstStyle/>
        <a:p>
          <a:r>
            <a:rPr lang="fr-FR" dirty="0"/>
            <a:t>Fonctions</a:t>
          </a:r>
        </a:p>
      </dgm:t>
    </dgm:pt>
    <dgm:pt modelId="{E30F01B9-85F5-C542-8CA6-58DC02796ECF}" type="parTrans" cxnId="{02F04D76-79F2-5D40-B414-B47520FD1E67}">
      <dgm:prSet/>
      <dgm:spPr/>
      <dgm:t>
        <a:bodyPr/>
        <a:lstStyle/>
        <a:p>
          <a:endParaRPr lang="fr-FR"/>
        </a:p>
      </dgm:t>
    </dgm:pt>
    <dgm:pt modelId="{D4704DC4-1700-A945-A558-3CE3EFBE2ADA}" type="sibTrans" cxnId="{02F04D76-79F2-5D40-B414-B47520FD1E67}">
      <dgm:prSet/>
      <dgm:spPr/>
      <dgm:t>
        <a:bodyPr/>
        <a:lstStyle/>
        <a:p>
          <a:endParaRPr lang="fr-FR"/>
        </a:p>
      </dgm:t>
    </dgm:pt>
    <dgm:pt modelId="{DC2DC8C1-2EB8-AC41-9117-7B5A844AB131}">
      <dgm:prSet phldrT="[Texte]"/>
      <dgm:spPr/>
      <dgm:t>
        <a:bodyPr/>
        <a:lstStyle/>
        <a:p>
          <a:r>
            <a:rPr lang="fr-FR" dirty="0"/>
            <a:t>Habiletés</a:t>
          </a:r>
        </a:p>
      </dgm:t>
    </dgm:pt>
    <dgm:pt modelId="{1F7B0253-03D5-6245-B693-2D16AFC57891}" type="parTrans" cxnId="{564E778E-45AC-0F4E-810E-C022C6F1ACF8}">
      <dgm:prSet/>
      <dgm:spPr/>
      <dgm:t>
        <a:bodyPr/>
        <a:lstStyle/>
        <a:p>
          <a:endParaRPr lang="fr-FR"/>
        </a:p>
      </dgm:t>
    </dgm:pt>
    <dgm:pt modelId="{D337DC37-6695-D44A-BB79-BA9DCA3462E8}" type="sibTrans" cxnId="{564E778E-45AC-0F4E-810E-C022C6F1ACF8}">
      <dgm:prSet/>
      <dgm:spPr/>
      <dgm:t>
        <a:bodyPr/>
        <a:lstStyle/>
        <a:p>
          <a:endParaRPr lang="fr-FR"/>
        </a:p>
      </dgm:t>
    </dgm:pt>
    <dgm:pt modelId="{67B8ADC3-CAB4-784A-A263-9C47956DCE87}">
      <dgm:prSet/>
      <dgm:spPr/>
      <dgm:t>
        <a:bodyPr/>
        <a:lstStyle/>
        <a:p>
          <a:endParaRPr lang="fr-FR"/>
        </a:p>
      </dgm:t>
    </dgm:pt>
    <dgm:pt modelId="{70D68B7B-51EB-FB42-96AF-3A79BC6701DB}" type="parTrans" cxnId="{B2236A0E-9D1E-B146-8F47-2B8A64AE5970}">
      <dgm:prSet/>
      <dgm:spPr/>
      <dgm:t>
        <a:bodyPr/>
        <a:lstStyle/>
        <a:p>
          <a:endParaRPr lang="fr-FR"/>
        </a:p>
      </dgm:t>
    </dgm:pt>
    <dgm:pt modelId="{B905D37B-BA9E-5D4B-B75F-0AC6BD6B3D95}" type="sibTrans" cxnId="{B2236A0E-9D1E-B146-8F47-2B8A64AE5970}">
      <dgm:prSet/>
      <dgm:spPr/>
      <dgm:t>
        <a:bodyPr/>
        <a:lstStyle/>
        <a:p>
          <a:endParaRPr lang="fr-FR"/>
        </a:p>
      </dgm:t>
    </dgm:pt>
    <dgm:pt modelId="{A2440C51-A9DD-B545-B426-FAA6E69A5A18}">
      <dgm:prSet phldrT="[Texte]"/>
      <dgm:spPr/>
      <dgm:t>
        <a:bodyPr/>
        <a:lstStyle/>
        <a:p>
          <a:pPr rtl="0"/>
          <a:r>
            <a:rPr lang="fr-FR"/>
            <a:t>Genres</a:t>
          </a:r>
          <a:r>
            <a:rPr lang="fr-FR">
              <a:latin typeface="Calibri Light" panose="020F0302020204030204"/>
            </a:rPr>
            <a:t> oraux</a:t>
          </a:r>
          <a:endParaRPr lang="fr-FR"/>
        </a:p>
      </dgm:t>
    </dgm:pt>
    <dgm:pt modelId="{BA6DDBAB-1584-4841-AF08-382896F085EF}" type="sibTrans" cxnId="{91562B6B-5837-9548-B149-A0AB380158BF}">
      <dgm:prSet/>
      <dgm:spPr/>
      <dgm:t>
        <a:bodyPr/>
        <a:lstStyle/>
        <a:p>
          <a:endParaRPr lang="fr-FR"/>
        </a:p>
      </dgm:t>
    </dgm:pt>
    <dgm:pt modelId="{A4168997-CB39-EF42-9A2E-97C9C70B5CDA}" type="parTrans" cxnId="{91562B6B-5837-9548-B149-A0AB380158BF}">
      <dgm:prSet/>
      <dgm:spPr/>
      <dgm:t>
        <a:bodyPr/>
        <a:lstStyle/>
        <a:p>
          <a:endParaRPr lang="fr-FR"/>
        </a:p>
      </dgm:t>
    </dgm:pt>
    <dgm:pt modelId="{20F5CBDD-4ABA-4641-B15C-62A7F4676511}" type="pres">
      <dgm:prSet presAssocID="{66497D94-3F85-9C4D-B985-8A9B9961DA5A}" presName="Name0" presStyleCnt="0">
        <dgm:presLayoutVars>
          <dgm:chMax val="1"/>
          <dgm:dir/>
          <dgm:animLvl val="ctr"/>
          <dgm:resizeHandles val="exact"/>
        </dgm:presLayoutVars>
      </dgm:prSet>
      <dgm:spPr/>
    </dgm:pt>
    <dgm:pt modelId="{6FABD6C1-1D3C-4C4C-ABCA-AF8B811FACE9}" type="pres">
      <dgm:prSet presAssocID="{4984670C-CF97-524C-B7A3-27A8F4442E02}" presName="centerShape" presStyleLbl="node0" presStyleIdx="0" presStyleCnt="1" custScaleX="252260" custScaleY="146966"/>
      <dgm:spPr/>
    </dgm:pt>
    <dgm:pt modelId="{82060542-582C-5E48-90A7-1B65B287CE9E}" type="pres">
      <dgm:prSet presAssocID="{E30F01B9-85F5-C542-8CA6-58DC02796ECF}" presName="parTrans" presStyleLbl="sibTrans2D1" presStyleIdx="0" presStyleCnt="3"/>
      <dgm:spPr/>
    </dgm:pt>
    <dgm:pt modelId="{C85F96B6-9755-FC44-88A0-06F5E1CC3043}" type="pres">
      <dgm:prSet presAssocID="{E30F01B9-85F5-C542-8CA6-58DC02796ECF}" presName="connectorText" presStyleLbl="sibTrans2D1" presStyleIdx="0" presStyleCnt="3"/>
      <dgm:spPr/>
    </dgm:pt>
    <dgm:pt modelId="{6F9DBF59-0834-AD4F-9188-C4BCB096EE1F}" type="pres">
      <dgm:prSet presAssocID="{9B8C9642-811A-A34D-BD41-945104D3AD2D}" presName="node" presStyleLbl="node1" presStyleIdx="0" presStyleCnt="3" custRadScaleRad="77455" custRadScaleInc="-6391">
        <dgm:presLayoutVars>
          <dgm:bulletEnabled val="1"/>
        </dgm:presLayoutVars>
      </dgm:prSet>
      <dgm:spPr/>
    </dgm:pt>
    <dgm:pt modelId="{0DE31EC2-5DFF-3E4A-9829-3699B0C54E4D}" type="pres">
      <dgm:prSet presAssocID="{1F7B0253-03D5-6245-B693-2D16AFC57891}" presName="parTrans" presStyleLbl="sibTrans2D1" presStyleIdx="1" presStyleCnt="3"/>
      <dgm:spPr/>
    </dgm:pt>
    <dgm:pt modelId="{FF8D97C5-91CC-5344-9057-2186DF6CBA45}" type="pres">
      <dgm:prSet presAssocID="{1F7B0253-03D5-6245-B693-2D16AFC57891}" presName="connectorText" presStyleLbl="sibTrans2D1" presStyleIdx="1" presStyleCnt="3"/>
      <dgm:spPr/>
    </dgm:pt>
    <dgm:pt modelId="{0579FFF7-BB6D-3649-88EA-4CF4E1FEB186}" type="pres">
      <dgm:prSet presAssocID="{DC2DC8C1-2EB8-AC41-9117-7B5A844AB131}" presName="node" presStyleLbl="node1" presStyleIdx="1" presStyleCnt="3">
        <dgm:presLayoutVars>
          <dgm:bulletEnabled val="1"/>
        </dgm:presLayoutVars>
      </dgm:prSet>
      <dgm:spPr/>
    </dgm:pt>
    <dgm:pt modelId="{4FF3E51F-7AF6-B544-B445-A2CDCF5226C1}" type="pres">
      <dgm:prSet presAssocID="{A4168997-CB39-EF42-9A2E-97C9C70B5CDA}" presName="parTrans" presStyleLbl="sibTrans2D1" presStyleIdx="2" presStyleCnt="3"/>
      <dgm:spPr/>
    </dgm:pt>
    <dgm:pt modelId="{CD8184CF-0191-8A44-8CFC-86CFA504F431}" type="pres">
      <dgm:prSet presAssocID="{A4168997-CB39-EF42-9A2E-97C9C70B5CDA}" presName="connectorText" presStyleLbl="sibTrans2D1" presStyleIdx="2" presStyleCnt="3"/>
      <dgm:spPr/>
    </dgm:pt>
    <dgm:pt modelId="{46204770-A4EA-0A40-8E2C-D751CE29FCB8}" type="pres">
      <dgm:prSet presAssocID="{A2440C51-A9DD-B545-B426-FAA6E69A5A18}" presName="node" presStyleLbl="node1" presStyleIdx="2" presStyleCnt="3">
        <dgm:presLayoutVars>
          <dgm:bulletEnabled val="1"/>
        </dgm:presLayoutVars>
      </dgm:prSet>
      <dgm:spPr/>
    </dgm:pt>
  </dgm:ptLst>
  <dgm:cxnLst>
    <dgm:cxn modelId="{0BC10D00-E5D5-E64B-A529-31C27014B3F2}" type="presOf" srcId="{4984670C-CF97-524C-B7A3-27A8F4442E02}" destId="{6FABD6C1-1D3C-4C4C-ABCA-AF8B811FACE9}" srcOrd="0" destOrd="0" presId="urn:microsoft.com/office/officeart/2005/8/layout/radial5"/>
    <dgm:cxn modelId="{B2236A0E-9D1E-B146-8F47-2B8A64AE5970}" srcId="{66497D94-3F85-9C4D-B985-8A9B9961DA5A}" destId="{67B8ADC3-CAB4-784A-A263-9C47956DCE87}" srcOrd="1" destOrd="0" parTransId="{70D68B7B-51EB-FB42-96AF-3A79BC6701DB}" sibTransId="{B905D37B-BA9E-5D4B-B75F-0AC6BD6B3D95}"/>
    <dgm:cxn modelId="{36329529-0A16-7F4D-A48B-09FD5D281B09}" type="presOf" srcId="{DC2DC8C1-2EB8-AC41-9117-7B5A844AB131}" destId="{0579FFF7-BB6D-3649-88EA-4CF4E1FEB186}" srcOrd="0" destOrd="0" presId="urn:microsoft.com/office/officeart/2005/8/layout/radial5"/>
    <dgm:cxn modelId="{F1E14833-2544-1140-A1B5-F197A9195813}" type="presOf" srcId="{1F7B0253-03D5-6245-B693-2D16AFC57891}" destId="{FF8D97C5-91CC-5344-9057-2186DF6CBA45}" srcOrd="1" destOrd="0" presId="urn:microsoft.com/office/officeart/2005/8/layout/radial5"/>
    <dgm:cxn modelId="{91562B6B-5837-9548-B149-A0AB380158BF}" srcId="{4984670C-CF97-524C-B7A3-27A8F4442E02}" destId="{A2440C51-A9DD-B545-B426-FAA6E69A5A18}" srcOrd="2" destOrd="0" parTransId="{A4168997-CB39-EF42-9A2E-97C9C70B5CDA}" sibTransId="{BA6DDBAB-1584-4841-AF08-382896F085EF}"/>
    <dgm:cxn modelId="{1F81144C-DE47-6446-B918-7C742741B2D2}" type="presOf" srcId="{1F7B0253-03D5-6245-B693-2D16AFC57891}" destId="{0DE31EC2-5DFF-3E4A-9829-3699B0C54E4D}" srcOrd="0" destOrd="0" presId="urn:microsoft.com/office/officeart/2005/8/layout/radial5"/>
    <dgm:cxn modelId="{5E11004F-3D4C-574B-8E4D-5E4DB56805A1}" type="presOf" srcId="{A2440C51-A9DD-B545-B426-FAA6E69A5A18}" destId="{46204770-A4EA-0A40-8E2C-D751CE29FCB8}" srcOrd="0" destOrd="0" presId="urn:microsoft.com/office/officeart/2005/8/layout/radial5"/>
    <dgm:cxn modelId="{02F04D76-79F2-5D40-B414-B47520FD1E67}" srcId="{4984670C-CF97-524C-B7A3-27A8F4442E02}" destId="{9B8C9642-811A-A34D-BD41-945104D3AD2D}" srcOrd="0" destOrd="0" parTransId="{E30F01B9-85F5-C542-8CA6-58DC02796ECF}" sibTransId="{D4704DC4-1700-A945-A558-3CE3EFBE2ADA}"/>
    <dgm:cxn modelId="{8F74C483-E9DC-6644-8A9B-67FED93486A8}" type="presOf" srcId="{9B8C9642-811A-A34D-BD41-945104D3AD2D}" destId="{6F9DBF59-0834-AD4F-9188-C4BCB096EE1F}" srcOrd="0" destOrd="0" presId="urn:microsoft.com/office/officeart/2005/8/layout/radial5"/>
    <dgm:cxn modelId="{564E778E-45AC-0F4E-810E-C022C6F1ACF8}" srcId="{4984670C-CF97-524C-B7A3-27A8F4442E02}" destId="{DC2DC8C1-2EB8-AC41-9117-7B5A844AB131}" srcOrd="1" destOrd="0" parTransId="{1F7B0253-03D5-6245-B693-2D16AFC57891}" sibTransId="{D337DC37-6695-D44A-BB79-BA9DCA3462E8}"/>
    <dgm:cxn modelId="{6DC0058F-505C-9947-9404-27D90BE92E2C}" srcId="{66497D94-3F85-9C4D-B985-8A9B9961DA5A}" destId="{4984670C-CF97-524C-B7A3-27A8F4442E02}" srcOrd="0" destOrd="0" parTransId="{C0CC77F4-CC17-9D41-BEF6-C4918BA83162}" sibTransId="{71395AAA-58D3-ED47-B55C-8064FBF25042}"/>
    <dgm:cxn modelId="{2C3080A8-22F9-6642-AC71-9DD178F111E5}" type="presOf" srcId="{A4168997-CB39-EF42-9A2E-97C9C70B5CDA}" destId="{4FF3E51F-7AF6-B544-B445-A2CDCF5226C1}" srcOrd="0" destOrd="0" presId="urn:microsoft.com/office/officeart/2005/8/layout/radial5"/>
    <dgm:cxn modelId="{802593C6-07B1-494E-BAEE-8673C63ADCAB}" type="presOf" srcId="{E30F01B9-85F5-C542-8CA6-58DC02796ECF}" destId="{C85F96B6-9755-FC44-88A0-06F5E1CC3043}" srcOrd="1" destOrd="0" presId="urn:microsoft.com/office/officeart/2005/8/layout/radial5"/>
    <dgm:cxn modelId="{455C41C8-7538-9F4D-BB6B-205E3AF55A0A}" type="presOf" srcId="{A4168997-CB39-EF42-9A2E-97C9C70B5CDA}" destId="{CD8184CF-0191-8A44-8CFC-86CFA504F431}" srcOrd="1" destOrd="0" presId="urn:microsoft.com/office/officeart/2005/8/layout/radial5"/>
    <dgm:cxn modelId="{421B7ED9-BC84-D94A-AA80-0D811D328490}" type="presOf" srcId="{E30F01B9-85F5-C542-8CA6-58DC02796ECF}" destId="{82060542-582C-5E48-90A7-1B65B287CE9E}" srcOrd="0" destOrd="0" presId="urn:microsoft.com/office/officeart/2005/8/layout/radial5"/>
    <dgm:cxn modelId="{B9D126FF-0F25-F74F-BD1F-61A680D2DA98}" type="presOf" srcId="{66497D94-3F85-9C4D-B985-8A9B9961DA5A}" destId="{20F5CBDD-4ABA-4641-B15C-62A7F4676511}" srcOrd="0" destOrd="0" presId="urn:microsoft.com/office/officeart/2005/8/layout/radial5"/>
    <dgm:cxn modelId="{71A2F5A9-174B-654E-87D4-EBB8BBF0C117}" type="presParOf" srcId="{20F5CBDD-4ABA-4641-B15C-62A7F4676511}" destId="{6FABD6C1-1D3C-4C4C-ABCA-AF8B811FACE9}" srcOrd="0" destOrd="0" presId="urn:microsoft.com/office/officeart/2005/8/layout/radial5"/>
    <dgm:cxn modelId="{E610BA65-0E0A-A841-9A24-FC4D76D46788}" type="presParOf" srcId="{20F5CBDD-4ABA-4641-B15C-62A7F4676511}" destId="{82060542-582C-5E48-90A7-1B65B287CE9E}" srcOrd="1" destOrd="0" presId="urn:microsoft.com/office/officeart/2005/8/layout/radial5"/>
    <dgm:cxn modelId="{DD889BD5-7FB4-3444-BCB7-B41531F875B3}" type="presParOf" srcId="{82060542-582C-5E48-90A7-1B65B287CE9E}" destId="{C85F96B6-9755-FC44-88A0-06F5E1CC3043}" srcOrd="0" destOrd="0" presId="urn:microsoft.com/office/officeart/2005/8/layout/radial5"/>
    <dgm:cxn modelId="{B55C966C-4B63-7A4B-A229-1382CD13609F}" type="presParOf" srcId="{20F5CBDD-4ABA-4641-B15C-62A7F4676511}" destId="{6F9DBF59-0834-AD4F-9188-C4BCB096EE1F}" srcOrd="2" destOrd="0" presId="urn:microsoft.com/office/officeart/2005/8/layout/radial5"/>
    <dgm:cxn modelId="{F38D5E68-CA80-DD4E-8FFD-613C53BFE8E9}" type="presParOf" srcId="{20F5CBDD-4ABA-4641-B15C-62A7F4676511}" destId="{0DE31EC2-5DFF-3E4A-9829-3699B0C54E4D}" srcOrd="3" destOrd="0" presId="urn:microsoft.com/office/officeart/2005/8/layout/radial5"/>
    <dgm:cxn modelId="{6FEEF033-CD41-7649-ADF7-5006725CB738}" type="presParOf" srcId="{0DE31EC2-5DFF-3E4A-9829-3699B0C54E4D}" destId="{FF8D97C5-91CC-5344-9057-2186DF6CBA45}" srcOrd="0" destOrd="0" presId="urn:microsoft.com/office/officeart/2005/8/layout/radial5"/>
    <dgm:cxn modelId="{ACED59F0-9B02-814E-87C7-8F6BEF5D8976}" type="presParOf" srcId="{20F5CBDD-4ABA-4641-B15C-62A7F4676511}" destId="{0579FFF7-BB6D-3649-88EA-4CF4E1FEB186}" srcOrd="4" destOrd="0" presId="urn:microsoft.com/office/officeart/2005/8/layout/radial5"/>
    <dgm:cxn modelId="{E734B391-C763-2043-8DEF-308EF932E817}" type="presParOf" srcId="{20F5CBDD-4ABA-4641-B15C-62A7F4676511}" destId="{4FF3E51F-7AF6-B544-B445-A2CDCF5226C1}" srcOrd="5" destOrd="0" presId="urn:microsoft.com/office/officeart/2005/8/layout/radial5"/>
    <dgm:cxn modelId="{2436CC8A-2842-504E-AF6B-42A952124C36}" type="presParOf" srcId="{4FF3E51F-7AF6-B544-B445-A2CDCF5226C1}" destId="{CD8184CF-0191-8A44-8CFC-86CFA504F431}" srcOrd="0" destOrd="0" presId="urn:microsoft.com/office/officeart/2005/8/layout/radial5"/>
    <dgm:cxn modelId="{6C79DD49-6B17-6843-BCAB-0E8EF60C3E75}" type="presParOf" srcId="{20F5CBDD-4ABA-4641-B15C-62A7F4676511}" destId="{46204770-A4EA-0A40-8E2C-D751CE29FCB8}"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6497D94-3F85-9C4D-B985-8A9B9961DA5A}" type="doc">
      <dgm:prSet loTypeId="urn:microsoft.com/office/officeart/2005/8/layout/radial5" loCatId="" qsTypeId="urn:microsoft.com/office/officeart/2005/8/quickstyle/simple1" qsCatId="simple" csTypeId="urn:microsoft.com/office/officeart/2005/8/colors/colorful1" csCatId="colorful" phldr="1"/>
      <dgm:spPr/>
      <dgm:t>
        <a:bodyPr/>
        <a:lstStyle/>
        <a:p>
          <a:endParaRPr lang="fr-FR"/>
        </a:p>
      </dgm:t>
    </dgm:pt>
    <dgm:pt modelId="{4984670C-CF97-524C-B7A3-27A8F4442E02}">
      <dgm:prSet phldrT="[Texte]" custT="1"/>
      <dgm:spPr/>
      <dgm:t>
        <a:bodyPr/>
        <a:lstStyle/>
        <a:p>
          <a:endParaRPr lang="fr-FR" sz="1200" dirty="0"/>
        </a:p>
        <a:p>
          <a:pPr rtl="0"/>
          <a:r>
            <a:rPr lang="fr-FR" sz="1200" dirty="0"/>
            <a:t>Français LM/ allophone</a:t>
          </a:r>
          <a:endParaRPr lang="fr-FR" sz="1200" strike="sngStrike" dirty="0"/>
        </a:p>
        <a:p>
          <a:endParaRPr lang="fr-FR" sz="1200" strike="sngStrike" dirty="0"/>
        </a:p>
      </dgm:t>
    </dgm:pt>
    <dgm:pt modelId="{C0CC77F4-CC17-9D41-BEF6-C4918BA83162}" type="parTrans" cxnId="{6DC0058F-505C-9947-9404-27D90BE92E2C}">
      <dgm:prSet/>
      <dgm:spPr/>
      <dgm:t>
        <a:bodyPr/>
        <a:lstStyle/>
        <a:p>
          <a:endParaRPr lang="fr-FR"/>
        </a:p>
      </dgm:t>
    </dgm:pt>
    <dgm:pt modelId="{71395AAA-58D3-ED47-B55C-8064FBF25042}" type="sibTrans" cxnId="{6DC0058F-505C-9947-9404-27D90BE92E2C}">
      <dgm:prSet/>
      <dgm:spPr/>
      <dgm:t>
        <a:bodyPr/>
        <a:lstStyle/>
        <a:p>
          <a:endParaRPr lang="fr-FR"/>
        </a:p>
      </dgm:t>
    </dgm:pt>
    <dgm:pt modelId="{9B8C9642-811A-A34D-BD41-945104D3AD2D}">
      <dgm:prSet phldrT="[Texte]"/>
      <dgm:spPr/>
      <dgm:t>
        <a:bodyPr/>
        <a:lstStyle/>
        <a:p>
          <a:r>
            <a:rPr lang="fr-FR" dirty="0"/>
            <a:t>Fonctions</a:t>
          </a:r>
        </a:p>
      </dgm:t>
    </dgm:pt>
    <dgm:pt modelId="{E30F01B9-85F5-C542-8CA6-58DC02796ECF}" type="parTrans" cxnId="{02F04D76-79F2-5D40-B414-B47520FD1E67}">
      <dgm:prSet/>
      <dgm:spPr/>
      <dgm:t>
        <a:bodyPr/>
        <a:lstStyle/>
        <a:p>
          <a:endParaRPr lang="fr-FR"/>
        </a:p>
      </dgm:t>
    </dgm:pt>
    <dgm:pt modelId="{D4704DC4-1700-A945-A558-3CE3EFBE2ADA}" type="sibTrans" cxnId="{02F04D76-79F2-5D40-B414-B47520FD1E67}">
      <dgm:prSet/>
      <dgm:spPr/>
      <dgm:t>
        <a:bodyPr/>
        <a:lstStyle/>
        <a:p>
          <a:endParaRPr lang="fr-FR"/>
        </a:p>
      </dgm:t>
    </dgm:pt>
    <dgm:pt modelId="{20F5CBDD-4ABA-4641-B15C-62A7F4676511}" type="pres">
      <dgm:prSet presAssocID="{66497D94-3F85-9C4D-B985-8A9B9961DA5A}" presName="Name0" presStyleCnt="0">
        <dgm:presLayoutVars>
          <dgm:chMax val="1"/>
          <dgm:dir/>
          <dgm:animLvl val="ctr"/>
          <dgm:resizeHandles val="exact"/>
        </dgm:presLayoutVars>
      </dgm:prSet>
      <dgm:spPr/>
    </dgm:pt>
    <dgm:pt modelId="{6FABD6C1-1D3C-4C4C-ABCA-AF8B811FACE9}" type="pres">
      <dgm:prSet presAssocID="{4984670C-CF97-524C-B7A3-27A8F4442E02}" presName="centerShape" presStyleLbl="node0" presStyleIdx="0" presStyleCnt="1" custScaleX="284842" custScaleY="113200" custLinFactNeighborX="-2962" custLinFactNeighborY="-8363"/>
      <dgm:spPr/>
    </dgm:pt>
    <dgm:pt modelId="{82060542-582C-5E48-90A7-1B65B287CE9E}" type="pres">
      <dgm:prSet presAssocID="{E30F01B9-85F5-C542-8CA6-58DC02796ECF}" presName="parTrans" presStyleLbl="sibTrans2D1" presStyleIdx="0" presStyleCnt="1"/>
      <dgm:spPr/>
    </dgm:pt>
    <dgm:pt modelId="{C85F96B6-9755-FC44-88A0-06F5E1CC3043}" type="pres">
      <dgm:prSet presAssocID="{E30F01B9-85F5-C542-8CA6-58DC02796ECF}" presName="connectorText" presStyleLbl="sibTrans2D1" presStyleIdx="0" presStyleCnt="1"/>
      <dgm:spPr/>
    </dgm:pt>
    <dgm:pt modelId="{6F9DBF59-0834-AD4F-9188-C4BCB096EE1F}" type="pres">
      <dgm:prSet presAssocID="{9B8C9642-811A-A34D-BD41-945104D3AD2D}" presName="node" presStyleLbl="node1" presStyleIdx="0" presStyleCnt="1" custRadScaleRad="93161" custRadScaleInc="-2025">
        <dgm:presLayoutVars>
          <dgm:bulletEnabled val="1"/>
        </dgm:presLayoutVars>
      </dgm:prSet>
      <dgm:spPr/>
    </dgm:pt>
  </dgm:ptLst>
  <dgm:cxnLst>
    <dgm:cxn modelId="{0BC10D00-E5D5-E64B-A529-31C27014B3F2}" type="presOf" srcId="{4984670C-CF97-524C-B7A3-27A8F4442E02}" destId="{6FABD6C1-1D3C-4C4C-ABCA-AF8B811FACE9}" srcOrd="0" destOrd="0" presId="urn:microsoft.com/office/officeart/2005/8/layout/radial5"/>
    <dgm:cxn modelId="{02F04D76-79F2-5D40-B414-B47520FD1E67}" srcId="{4984670C-CF97-524C-B7A3-27A8F4442E02}" destId="{9B8C9642-811A-A34D-BD41-945104D3AD2D}" srcOrd="0" destOrd="0" parTransId="{E30F01B9-85F5-C542-8CA6-58DC02796ECF}" sibTransId="{D4704DC4-1700-A945-A558-3CE3EFBE2ADA}"/>
    <dgm:cxn modelId="{8F74C483-E9DC-6644-8A9B-67FED93486A8}" type="presOf" srcId="{9B8C9642-811A-A34D-BD41-945104D3AD2D}" destId="{6F9DBF59-0834-AD4F-9188-C4BCB096EE1F}" srcOrd="0" destOrd="0" presId="urn:microsoft.com/office/officeart/2005/8/layout/radial5"/>
    <dgm:cxn modelId="{6DC0058F-505C-9947-9404-27D90BE92E2C}" srcId="{66497D94-3F85-9C4D-B985-8A9B9961DA5A}" destId="{4984670C-CF97-524C-B7A3-27A8F4442E02}" srcOrd="0" destOrd="0" parTransId="{C0CC77F4-CC17-9D41-BEF6-C4918BA83162}" sibTransId="{71395AAA-58D3-ED47-B55C-8064FBF25042}"/>
    <dgm:cxn modelId="{802593C6-07B1-494E-BAEE-8673C63ADCAB}" type="presOf" srcId="{E30F01B9-85F5-C542-8CA6-58DC02796ECF}" destId="{C85F96B6-9755-FC44-88A0-06F5E1CC3043}" srcOrd="1" destOrd="0" presId="urn:microsoft.com/office/officeart/2005/8/layout/radial5"/>
    <dgm:cxn modelId="{421B7ED9-BC84-D94A-AA80-0D811D328490}" type="presOf" srcId="{E30F01B9-85F5-C542-8CA6-58DC02796ECF}" destId="{82060542-582C-5E48-90A7-1B65B287CE9E}" srcOrd="0" destOrd="0" presId="urn:microsoft.com/office/officeart/2005/8/layout/radial5"/>
    <dgm:cxn modelId="{B9D126FF-0F25-F74F-BD1F-61A680D2DA98}" type="presOf" srcId="{66497D94-3F85-9C4D-B985-8A9B9961DA5A}" destId="{20F5CBDD-4ABA-4641-B15C-62A7F4676511}" srcOrd="0" destOrd="0" presId="urn:microsoft.com/office/officeart/2005/8/layout/radial5"/>
    <dgm:cxn modelId="{71A2F5A9-174B-654E-87D4-EBB8BBF0C117}" type="presParOf" srcId="{20F5CBDD-4ABA-4641-B15C-62A7F4676511}" destId="{6FABD6C1-1D3C-4C4C-ABCA-AF8B811FACE9}" srcOrd="0" destOrd="0" presId="urn:microsoft.com/office/officeart/2005/8/layout/radial5"/>
    <dgm:cxn modelId="{E610BA65-0E0A-A841-9A24-FC4D76D46788}" type="presParOf" srcId="{20F5CBDD-4ABA-4641-B15C-62A7F4676511}" destId="{82060542-582C-5E48-90A7-1B65B287CE9E}" srcOrd="1" destOrd="0" presId="urn:microsoft.com/office/officeart/2005/8/layout/radial5"/>
    <dgm:cxn modelId="{DD889BD5-7FB4-3444-BCB7-B41531F875B3}" type="presParOf" srcId="{82060542-582C-5E48-90A7-1B65B287CE9E}" destId="{C85F96B6-9755-FC44-88A0-06F5E1CC3043}" srcOrd="0" destOrd="0" presId="urn:microsoft.com/office/officeart/2005/8/layout/radial5"/>
    <dgm:cxn modelId="{B55C966C-4B63-7A4B-A229-1382CD13609F}" type="presParOf" srcId="{20F5CBDD-4ABA-4641-B15C-62A7F4676511}" destId="{6F9DBF59-0834-AD4F-9188-C4BCB096EE1F}" srcOrd="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6497D94-3F85-9C4D-B985-8A9B9961DA5A}" type="doc">
      <dgm:prSet loTypeId="urn:microsoft.com/office/officeart/2005/8/layout/radial5" loCatId="" qsTypeId="urn:microsoft.com/office/officeart/2005/8/quickstyle/simple1" qsCatId="simple" csTypeId="urn:microsoft.com/office/officeart/2005/8/colors/colorful1" csCatId="colorful" phldr="1"/>
      <dgm:spPr/>
      <dgm:t>
        <a:bodyPr/>
        <a:lstStyle/>
        <a:p>
          <a:endParaRPr lang="fr-FR"/>
        </a:p>
      </dgm:t>
    </dgm:pt>
    <dgm:pt modelId="{4984670C-CF97-524C-B7A3-27A8F4442E02}">
      <dgm:prSet phldrT="[Texte]" custT="1"/>
      <dgm:spPr/>
      <dgm:t>
        <a:bodyPr/>
        <a:lstStyle/>
        <a:p>
          <a:pPr rtl="0"/>
          <a:r>
            <a:rPr lang="fr-FR" sz="1200" dirty="0"/>
            <a:t>Français/</a:t>
          </a:r>
          <a:r>
            <a:rPr lang="fr-FR" sz="1200" strike="noStrike" dirty="0">
              <a:latin typeface="Calibri Light" panose="020F0302020204030204"/>
            </a:rPr>
            <a:t>Anglophone - Français/non-Anglophone</a:t>
          </a:r>
          <a:endParaRPr lang="fr-FR" sz="1200" strike="sngStrike" dirty="0"/>
        </a:p>
        <a:p>
          <a:endParaRPr lang="fr-FR" sz="1200" strike="sngStrike" dirty="0"/>
        </a:p>
      </dgm:t>
    </dgm:pt>
    <dgm:pt modelId="{C0CC77F4-CC17-9D41-BEF6-C4918BA83162}" type="parTrans" cxnId="{6DC0058F-505C-9947-9404-27D90BE92E2C}">
      <dgm:prSet/>
      <dgm:spPr/>
      <dgm:t>
        <a:bodyPr/>
        <a:lstStyle/>
        <a:p>
          <a:endParaRPr lang="fr-FR"/>
        </a:p>
      </dgm:t>
    </dgm:pt>
    <dgm:pt modelId="{71395AAA-58D3-ED47-B55C-8064FBF25042}" type="sibTrans" cxnId="{6DC0058F-505C-9947-9404-27D90BE92E2C}">
      <dgm:prSet/>
      <dgm:spPr/>
      <dgm:t>
        <a:bodyPr/>
        <a:lstStyle/>
        <a:p>
          <a:endParaRPr lang="fr-FR"/>
        </a:p>
      </dgm:t>
    </dgm:pt>
    <dgm:pt modelId="{9B8C9642-811A-A34D-BD41-945104D3AD2D}">
      <dgm:prSet phldrT="[Texte]"/>
      <dgm:spPr/>
      <dgm:t>
        <a:bodyPr/>
        <a:lstStyle/>
        <a:p>
          <a:r>
            <a:rPr lang="fr-FR" dirty="0"/>
            <a:t>Fonctions</a:t>
          </a:r>
        </a:p>
      </dgm:t>
    </dgm:pt>
    <dgm:pt modelId="{E30F01B9-85F5-C542-8CA6-58DC02796ECF}" type="parTrans" cxnId="{02F04D76-79F2-5D40-B414-B47520FD1E67}">
      <dgm:prSet/>
      <dgm:spPr/>
      <dgm:t>
        <a:bodyPr/>
        <a:lstStyle/>
        <a:p>
          <a:endParaRPr lang="fr-FR"/>
        </a:p>
      </dgm:t>
    </dgm:pt>
    <dgm:pt modelId="{D4704DC4-1700-A945-A558-3CE3EFBE2ADA}" type="sibTrans" cxnId="{02F04D76-79F2-5D40-B414-B47520FD1E67}">
      <dgm:prSet/>
      <dgm:spPr/>
      <dgm:t>
        <a:bodyPr/>
        <a:lstStyle/>
        <a:p>
          <a:endParaRPr lang="fr-FR"/>
        </a:p>
      </dgm:t>
    </dgm:pt>
    <dgm:pt modelId="{DC2DC8C1-2EB8-AC41-9117-7B5A844AB131}">
      <dgm:prSet phldrT="[Texte]"/>
      <dgm:spPr/>
      <dgm:t>
        <a:bodyPr/>
        <a:lstStyle/>
        <a:p>
          <a:r>
            <a:rPr lang="fr-FR" dirty="0"/>
            <a:t>Habiletés</a:t>
          </a:r>
        </a:p>
      </dgm:t>
    </dgm:pt>
    <dgm:pt modelId="{1F7B0253-03D5-6245-B693-2D16AFC57891}" type="parTrans" cxnId="{564E778E-45AC-0F4E-810E-C022C6F1ACF8}">
      <dgm:prSet/>
      <dgm:spPr/>
      <dgm:t>
        <a:bodyPr/>
        <a:lstStyle/>
        <a:p>
          <a:endParaRPr lang="fr-FR"/>
        </a:p>
      </dgm:t>
    </dgm:pt>
    <dgm:pt modelId="{D337DC37-6695-D44A-BB79-BA9DCA3462E8}" type="sibTrans" cxnId="{564E778E-45AC-0F4E-810E-C022C6F1ACF8}">
      <dgm:prSet/>
      <dgm:spPr/>
      <dgm:t>
        <a:bodyPr/>
        <a:lstStyle/>
        <a:p>
          <a:endParaRPr lang="fr-FR"/>
        </a:p>
      </dgm:t>
    </dgm:pt>
    <dgm:pt modelId="{A2440C51-A9DD-B545-B426-FAA6E69A5A18}">
      <dgm:prSet phldrT="[Texte]"/>
      <dgm:spPr/>
      <dgm:t>
        <a:bodyPr/>
        <a:lstStyle/>
        <a:p>
          <a:pPr rtl="0"/>
          <a:r>
            <a:rPr lang="fr-FR"/>
            <a:t>Genres</a:t>
          </a:r>
          <a:r>
            <a:rPr lang="fr-FR">
              <a:latin typeface="Calibri Light" panose="020F0302020204030204"/>
            </a:rPr>
            <a:t> oraux</a:t>
          </a:r>
          <a:endParaRPr lang="fr-FR"/>
        </a:p>
      </dgm:t>
    </dgm:pt>
    <dgm:pt modelId="{A4168997-CB39-EF42-9A2E-97C9C70B5CDA}" type="parTrans" cxnId="{91562B6B-5837-9548-B149-A0AB380158BF}">
      <dgm:prSet/>
      <dgm:spPr/>
      <dgm:t>
        <a:bodyPr/>
        <a:lstStyle/>
        <a:p>
          <a:endParaRPr lang="fr-FR"/>
        </a:p>
      </dgm:t>
    </dgm:pt>
    <dgm:pt modelId="{BA6DDBAB-1584-4841-AF08-382896F085EF}" type="sibTrans" cxnId="{91562B6B-5837-9548-B149-A0AB380158BF}">
      <dgm:prSet/>
      <dgm:spPr/>
      <dgm:t>
        <a:bodyPr/>
        <a:lstStyle/>
        <a:p>
          <a:endParaRPr lang="fr-FR"/>
        </a:p>
      </dgm:t>
    </dgm:pt>
    <dgm:pt modelId="{67B8ADC3-CAB4-784A-A263-9C47956DCE87}">
      <dgm:prSet/>
      <dgm:spPr/>
    </dgm:pt>
    <dgm:pt modelId="{70D68B7B-51EB-FB42-96AF-3A79BC6701DB}" type="parTrans" cxnId="{B2236A0E-9D1E-B146-8F47-2B8A64AE5970}">
      <dgm:prSet/>
      <dgm:spPr/>
      <dgm:t>
        <a:bodyPr/>
        <a:lstStyle/>
        <a:p>
          <a:endParaRPr lang="fr-FR"/>
        </a:p>
      </dgm:t>
    </dgm:pt>
    <dgm:pt modelId="{B905D37B-BA9E-5D4B-B75F-0AC6BD6B3D95}" type="sibTrans" cxnId="{B2236A0E-9D1E-B146-8F47-2B8A64AE5970}">
      <dgm:prSet/>
      <dgm:spPr/>
      <dgm:t>
        <a:bodyPr/>
        <a:lstStyle/>
        <a:p>
          <a:endParaRPr lang="fr-FR"/>
        </a:p>
      </dgm:t>
    </dgm:pt>
    <dgm:pt modelId="{20F5CBDD-4ABA-4641-B15C-62A7F4676511}" type="pres">
      <dgm:prSet presAssocID="{66497D94-3F85-9C4D-B985-8A9B9961DA5A}" presName="Name0" presStyleCnt="0">
        <dgm:presLayoutVars>
          <dgm:chMax val="1"/>
          <dgm:dir/>
          <dgm:animLvl val="ctr"/>
          <dgm:resizeHandles val="exact"/>
        </dgm:presLayoutVars>
      </dgm:prSet>
      <dgm:spPr/>
    </dgm:pt>
    <dgm:pt modelId="{6FABD6C1-1D3C-4C4C-ABCA-AF8B811FACE9}" type="pres">
      <dgm:prSet presAssocID="{4984670C-CF97-524C-B7A3-27A8F4442E02}" presName="centerShape" presStyleLbl="node0" presStyleIdx="0" presStyleCnt="1" custScaleX="286362" custScaleY="134876" custLinFactNeighborX="-688" custLinFactNeighborY="-6194"/>
      <dgm:spPr/>
    </dgm:pt>
    <dgm:pt modelId="{82060542-582C-5E48-90A7-1B65B287CE9E}" type="pres">
      <dgm:prSet presAssocID="{E30F01B9-85F5-C542-8CA6-58DC02796ECF}" presName="parTrans" presStyleLbl="sibTrans2D1" presStyleIdx="0" presStyleCnt="3"/>
      <dgm:spPr/>
    </dgm:pt>
    <dgm:pt modelId="{C85F96B6-9755-FC44-88A0-06F5E1CC3043}" type="pres">
      <dgm:prSet presAssocID="{E30F01B9-85F5-C542-8CA6-58DC02796ECF}" presName="connectorText" presStyleLbl="sibTrans2D1" presStyleIdx="0" presStyleCnt="3"/>
      <dgm:spPr/>
    </dgm:pt>
    <dgm:pt modelId="{6F9DBF59-0834-AD4F-9188-C4BCB096EE1F}" type="pres">
      <dgm:prSet presAssocID="{9B8C9642-811A-A34D-BD41-945104D3AD2D}" presName="node" presStyleLbl="node1" presStyleIdx="0" presStyleCnt="3" custRadScaleRad="86439">
        <dgm:presLayoutVars>
          <dgm:bulletEnabled val="1"/>
        </dgm:presLayoutVars>
      </dgm:prSet>
      <dgm:spPr/>
    </dgm:pt>
    <dgm:pt modelId="{0DE31EC2-5DFF-3E4A-9829-3699B0C54E4D}" type="pres">
      <dgm:prSet presAssocID="{1F7B0253-03D5-6245-B693-2D16AFC57891}" presName="parTrans" presStyleLbl="sibTrans2D1" presStyleIdx="1" presStyleCnt="3"/>
      <dgm:spPr/>
    </dgm:pt>
    <dgm:pt modelId="{FF8D97C5-91CC-5344-9057-2186DF6CBA45}" type="pres">
      <dgm:prSet presAssocID="{1F7B0253-03D5-6245-B693-2D16AFC57891}" presName="connectorText" presStyleLbl="sibTrans2D1" presStyleIdx="1" presStyleCnt="3"/>
      <dgm:spPr/>
    </dgm:pt>
    <dgm:pt modelId="{0579FFF7-BB6D-3649-88EA-4CF4E1FEB186}" type="pres">
      <dgm:prSet presAssocID="{DC2DC8C1-2EB8-AC41-9117-7B5A844AB131}" presName="node" presStyleLbl="node1" presStyleIdx="1" presStyleCnt="3">
        <dgm:presLayoutVars>
          <dgm:bulletEnabled val="1"/>
        </dgm:presLayoutVars>
      </dgm:prSet>
      <dgm:spPr/>
    </dgm:pt>
    <dgm:pt modelId="{4FF3E51F-7AF6-B544-B445-A2CDCF5226C1}" type="pres">
      <dgm:prSet presAssocID="{A4168997-CB39-EF42-9A2E-97C9C70B5CDA}" presName="parTrans" presStyleLbl="sibTrans2D1" presStyleIdx="2" presStyleCnt="3"/>
      <dgm:spPr/>
    </dgm:pt>
    <dgm:pt modelId="{CD8184CF-0191-8A44-8CFC-86CFA504F431}" type="pres">
      <dgm:prSet presAssocID="{A4168997-CB39-EF42-9A2E-97C9C70B5CDA}" presName="connectorText" presStyleLbl="sibTrans2D1" presStyleIdx="2" presStyleCnt="3"/>
      <dgm:spPr/>
    </dgm:pt>
    <dgm:pt modelId="{46204770-A4EA-0A40-8E2C-D751CE29FCB8}" type="pres">
      <dgm:prSet presAssocID="{A2440C51-A9DD-B545-B426-FAA6E69A5A18}" presName="node" presStyleLbl="node1" presStyleIdx="2" presStyleCnt="3">
        <dgm:presLayoutVars>
          <dgm:bulletEnabled val="1"/>
        </dgm:presLayoutVars>
      </dgm:prSet>
      <dgm:spPr/>
    </dgm:pt>
  </dgm:ptLst>
  <dgm:cxnLst>
    <dgm:cxn modelId="{0BC10D00-E5D5-E64B-A529-31C27014B3F2}" type="presOf" srcId="{4984670C-CF97-524C-B7A3-27A8F4442E02}" destId="{6FABD6C1-1D3C-4C4C-ABCA-AF8B811FACE9}" srcOrd="0" destOrd="0" presId="urn:microsoft.com/office/officeart/2005/8/layout/radial5"/>
    <dgm:cxn modelId="{B2236A0E-9D1E-B146-8F47-2B8A64AE5970}" srcId="{66497D94-3F85-9C4D-B985-8A9B9961DA5A}" destId="{67B8ADC3-CAB4-784A-A263-9C47956DCE87}" srcOrd="1" destOrd="0" parTransId="{70D68B7B-51EB-FB42-96AF-3A79BC6701DB}" sibTransId="{B905D37B-BA9E-5D4B-B75F-0AC6BD6B3D95}"/>
    <dgm:cxn modelId="{36329529-0A16-7F4D-A48B-09FD5D281B09}" type="presOf" srcId="{DC2DC8C1-2EB8-AC41-9117-7B5A844AB131}" destId="{0579FFF7-BB6D-3649-88EA-4CF4E1FEB186}" srcOrd="0" destOrd="0" presId="urn:microsoft.com/office/officeart/2005/8/layout/radial5"/>
    <dgm:cxn modelId="{F1E14833-2544-1140-A1B5-F197A9195813}" type="presOf" srcId="{1F7B0253-03D5-6245-B693-2D16AFC57891}" destId="{FF8D97C5-91CC-5344-9057-2186DF6CBA45}" srcOrd="1" destOrd="0" presId="urn:microsoft.com/office/officeart/2005/8/layout/radial5"/>
    <dgm:cxn modelId="{91562B6B-5837-9548-B149-A0AB380158BF}" srcId="{4984670C-CF97-524C-B7A3-27A8F4442E02}" destId="{A2440C51-A9DD-B545-B426-FAA6E69A5A18}" srcOrd="2" destOrd="0" parTransId="{A4168997-CB39-EF42-9A2E-97C9C70B5CDA}" sibTransId="{BA6DDBAB-1584-4841-AF08-382896F085EF}"/>
    <dgm:cxn modelId="{1F81144C-DE47-6446-B918-7C742741B2D2}" type="presOf" srcId="{1F7B0253-03D5-6245-B693-2D16AFC57891}" destId="{0DE31EC2-5DFF-3E4A-9829-3699B0C54E4D}" srcOrd="0" destOrd="0" presId="urn:microsoft.com/office/officeart/2005/8/layout/radial5"/>
    <dgm:cxn modelId="{5E11004F-3D4C-574B-8E4D-5E4DB56805A1}" type="presOf" srcId="{A2440C51-A9DD-B545-B426-FAA6E69A5A18}" destId="{46204770-A4EA-0A40-8E2C-D751CE29FCB8}" srcOrd="0" destOrd="0" presId="urn:microsoft.com/office/officeart/2005/8/layout/radial5"/>
    <dgm:cxn modelId="{02F04D76-79F2-5D40-B414-B47520FD1E67}" srcId="{4984670C-CF97-524C-B7A3-27A8F4442E02}" destId="{9B8C9642-811A-A34D-BD41-945104D3AD2D}" srcOrd="0" destOrd="0" parTransId="{E30F01B9-85F5-C542-8CA6-58DC02796ECF}" sibTransId="{D4704DC4-1700-A945-A558-3CE3EFBE2ADA}"/>
    <dgm:cxn modelId="{8F74C483-E9DC-6644-8A9B-67FED93486A8}" type="presOf" srcId="{9B8C9642-811A-A34D-BD41-945104D3AD2D}" destId="{6F9DBF59-0834-AD4F-9188-C4BCB096EE1F}" srcOrd="0" destOrd="0" presId="urn:microsoft.com/office/officeart/2005/8/layout/radial5"/>
    <dgm:cxn modelId="{564E778E-45AC-0F4E-810E-C022C6F1ACF8}" srcId="{4984670C-CF97-524C-B7A3-27A8F4442E02}" destId="{DC2DC8C1-2EB8-AC41-9117-7B5A844AB131}" srcOrd="1" destOrd="0" parTransId="{1F7B0253-03D5-6245-B693-2D16AFC57891}" sibTransId="{D337DC37-6695-D44A-BB79-BA9DCA3462E8}"/>
    <dgm:cxn modelId="{6DC0058F-505C-9947-9404-27D90BE92E2C}" srcId="{66497D94-3F85-9C4D-B985-8A9B9961DA5A}" destId="{4984670C-CF97-524C-B7A3-27A8F4442E02}" srcOrd="0" destOrd="0" parTransId="{C0CC77F4-CC17-9D41-BEF6-C4918BA83162}" sibTransId="{71395AAA-58D3-ED47-B55C-8064FBF25042}"/>
    <dgm:cxn modelId="{2C3080A8-22F9-6642-AC71-9DD178F111E5}" type="presOf" srcId="{A4168997-CB39-EF42-9A2E-97C9C70B5CDA}" destId="{4FF3E51F-7AF6-B544-B445-A2CDCF5226C1}" srcOrd="0" destOrd="0" presId="urn:microsoft.com/office/officeart/2005/8/layout/radial5"/>
    <dgm:cxn modelId="{802593C6-07B1-494E-BAEE-8673C63ADCAB}" type="presOf" srcId="{E30F01B9-85F5-C542-8CA6-58DC02796ECF}" destId="{C85F96B6-9755-FC44-88A0-06F5E1CC3043}" srcOrd="1" destOrd="0" presId="urn:microsoft.com/office/officeart/2005/8/layout/radial5"/>
    <dgm:cxn modelId="{455C41C8-7538-9F4D-BB6B-205E3AF55A0A}" type="presOf" srcId="{A4168997-CB39-EF42-9A2E-97C9C70B5CDA}" destId="{CD8184CF-0191-8A44-8CFC-86CFA504F431}" srcOrd="1" destOrd="0" presId="urn:microsoft.com/office/officeart/2005/8/layout/radial5"/>
    <dgm:cxn modelId="{421B7ED9-BC84-D94A-AA80-0D811D328490}" type="presOf" srcId="{E30F01B9-85F5-C542-8CA6-58DC02796ECF}" destId="{82060542-582C-5E48-90A7-1B65B287CE9E}" srcOrd="0" destOrd="0" presId="urn:microsoft.com/office/officeart/2005/8/layout/radial5"/>
    <dgm:cxn modelId="{B9D126FF-0F25-F74F-BD1F-61A680D2DA98}" type="presOf" srcId="{66497D94-3F85-9C4D-B985-8A9B9961DA5A}" destId="{20F5CBDD-4ABA-4641-B15C-62A7F4676511}" srcOrd="0" destOrd="0" presId="urn:microsoft.com/office/officeart/2005/8/layout/radial5"/>
    <dgm:cxn modelId="{71A2F5A9-174B-654E-87D4-EBB8BBF0C117}" type="presParOf" srcId="{20F5CBDD-4ABA-4641-B15C-62A7F4676511}" destId="{6FABD6C1-1D3C-4C4C-ABCA-AF8B811FACE9}" srcOrd="0" destOrd="0" presId="urn:microsoft.com/office/officeart/2005/8/layout/radial5"/>
    <dgm:cxn modelId="{E610BA65-0E0A-A841-9A24-FC4D76D46788}" type="presParOf" srcId="{20F5CBDD-4ABA-4641-B15C-62A7F4676511}" destId="{82060542-582C-5E48-90A7-1B65B287CE9E}" srcOrd="1" destOrd="0" presId="urn:microsoft.com/office/officeart/2005/8/layout/radial5"/>
    <dgm:cxn modelId="{DD889BD5-7FB4-3444-BCB7-B41531F875B3}" type="presParOf" srcId="{82060542-582C-5E48-90A7-1B65B287CE9E}" destId="{C85F96B6-9755-FC44-88A0-06F5E1CC3043}" srcOrd="0" destOrd="0" presId="urn:microsoft.com/office/officeart/2005/8/layout/radial5"/>
    <dgm:cxn modelId="{B55C966C-4B63-7A4B-A229-1382CD13609F}" type="presParOf" srcId="{20F5CBDD-4ABA-4641-B15C-62A7F4676511}" destId="{6F9DBF59-0834-AD4F-9188-C4BCB096EE1F}" srcOrd="2" destOrd="0" presId="urn:microsoft.com/office/officeart/2005/8/layout/radial5"/>
    <dgm:cxn modelId="{F38D5E68-CA80-DD4E-8FFD-613C53BFE8E9}" type="presParOf" srcId="{20F5CBDD-4ABA-4641-B15C-62A7F4676511}" destId="{0DE31EC2-5DFF-3E4A-9829-3699B0C54E4D}" srcOrd="3" destOrd="0" presId="urn:microsoft.com/office/officeart/2005/8/layout/radial5"/>
    <dgm:cxn modelId="{6FEEF033-CD41-7649-ADF7-5006725CB738}" type="presParOf" srcId="{0DE31EC2-5DFF-3E4A-9829-3699B0C54E4D}" destId="{FF8D97C5-91CC-5344-9057-2186DF6CBA45}" srcOrd="0" destOrd="0" presId="urn:microsoft.com/office/officeart/2005/8/layout/radial5"/>
    <dgm:cxn modelId="{ACED59F0-9B02-814E-87C7-8F6BEF5D8976}" type="presParOf" srcId="{20F5CBDD-4ABA-4641-B15C-62A7F4676511}" destId="{0579FFF7-BB6D-3649-88EA-4CF4E1FEB186}" srcOrd="4" destOrd="0" presId="urn:microsoft.com/office/officeart/2005/8/layout/radial5"/>
    <dgm:cxn modelId="{E734B391-C763-2043-8DEF-308EF932E817}" type="presParOf" srcId="{20F5CBDD-4ABA-4641-B15C-62A7F4676511}" destId="{4FF3E51F-7AF6-B544-B445-A2CDCF5226C1}" srcOrd="5" destOrd="0" presId="urn:microsoft.com/office/officeart/2005/8/layout/radial5"/>
    <dgm:cxn modelId="{2436CC8A-2842-504E-AF6B-42A952124C36}" type="presParOf" srcId="{4FF3E51F-7AF6-B544-B445-A2CDCF5226C1}" destId="{CD8184CF-0191-8A44-8CFC-86CFA504F431}" srcOrd="0" destOrd="0" presId="urn:microsoft.com/office/officeart/2005/8/layout/radial5"/>
    <dgm:cxn modelId="{6C79DD49-6B17-6843-BCAB-0E8EF60C3E75}" type="presParOf" srcId="{20F5CBDD-4ABA-4641-B15C-62A7F4676511}" destId="{46204770-A4EA-0A40-8E2C-D751CE29FCB8}"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58B02-F501-5C42-9819-2E15DEC5A41A}">
      <dsp:nvSpPr>
        <dsp:cNvPr id="0" name=""/>
        <dsp:cNvSpPr/>
      </dsp:nvSpPr>
      <dsp:spPr>
        <a:xfrm>
          <a:off x="3380432" y="313855"/>
          <a:ext cx="3655123" cy="3655123"/>
        </a:xfrm>
        <a:prstGeom prst="pie">
          <a:avLst>
            <a:gd name="adj1" fmla="val 16200000"/>
            <a:gd name="adj2" fmla="val 1800000"/>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BE" sz="2000" kern="1200"/>
            <a:t>Du côté des discours communs</a:t>
          </a:r>
        </a:p>
      </dsp:txBody>
      <dsp:txXfrm>
        <a:off x="5367688" y="988312"/>
        <a:ext cx="1240131" cy="1218374"/>
      </dsp:txXfrm>
    </dsp:sp>
    <dsp:sp modelId="{D77182C9-4F62-0642-9890-C0B2436CDE23}">
      <dsp:nvSpPr>
        <dsp:cNvPr id="0" name=""/>
        <dsp:cNvSpPr/>
      </dsp:nvSpPr>
      <dsp:spPr>
        <a:xfrm>
          <a:off x="3336031" y="402498"/>
          <a:ext cx="3655123" cy="3655123"/>
        </a:xfrm>
        <a:prstGeom prst="pie">
          <a:avLst>
            <a:gd name="adj1" fmla="val 1800000"/>
            <a:gd name="adj2" fmla="val 900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BE" sz="2000" kern="1200"/>
            <a:t>Du côté de l’oral académique</a:t>
          </a:r>
        </a:p>
      </dsp:txBody>
      <dsp:txXfrm>
        <a:off x="4336839" y="2708707"/>
        <a:ext cx="1653508" cy="1131347"/>
      </dsp:txXfrm>
    </dsp:sp>
    <dsp:sp modelId="{8240CBC5-35ED-F440-8581-D3CCB7316158}">
      <dsp:nvSpPr>
        <dsp:cNvPr id="0" name=""/>
        <dsp:cNvSpPr/>
      </dsp:nvSpPr>
      <dsp:spPr>
        <a:xfrm>
          <a:off x="3240486" y="329761"/>
          <a:ext cx="3655123" cy="3655123"/>
        </a:xfrm>
        <a:prstGeom prst="pie">
          <a:avLst>
            <a:gd name="adj1" fmla="val 9000000"/>
            <a:gd name="adj2" fmla="val 16200000"/>
          </a:avLst>
        </a:prstGeom>
        <a:solidFill>
          <a:schemeClr val="accent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BE" sz="2000" kern="1200"/>
            <a:t>Du côté de la didactique de l’oral</a:t>
          </a:r>
        </a:p>
      </dsp:txBody>
      <dsp:txXfrm>
        <a:off x="3632107" y="1047732"/>
        <a:ext cx="1240131" cy="12183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BD6C1-1D3C-4C4C-ABCA-AF8B811FACE9}">
      <dsp:nvSpPr>
        <dsp:cNvPr id="0" name=""/>
        <dsp:cNvSpPr/>
      </dsp:nvSpPr>
      <dsp:spPr>
        <a:xfrm>
          <a:off x="4600576" y="1036115"/>
          <a:ext cx="1787521" cy="7391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strike="noStrike" kern="1200" dirty="0"/>
            <a:t>Unilingue – Bilingue - Plurilingue</a:t>
          </a:r>
        </a:p>
      </dsp:txBody>
      <dsp:txXfrm>
        <a:off x="4862352" y="1144355"/>
        <a:ext cx="1263969" cy="522626"/>
      </dsp:txXfrm>
    </dsp:sp>
    <dsp:sp modelId="{4FF3E51F-7AF6-B544-B445-A2CDCF5226C1}">
      <dsp:nvSpPr>
        <dsp:cNvPr id="0" name=""/>
        <dsp:cNvSpPr/>
      </dsp:nvSpPr>
      <dsp:spPr>
        <a:xfrm rot="12131154">
          <a:off x="4852364" y="1019073"/>
          <a:ext cx="4182" cy="25129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r-FR" sz="1000" kern="1200"/>
        </a:p>
      </dsp:txBody>
      <dsp:txXfrm rot="10800000">
        <a:off x="4853573" y="1069569"/>
        <a:ext cx="2927" cy="150778"/>
      </dsp:txXfrm>
    </dsp:sp>
    <dsp:sp modelId="{46204770-A4EA-0A40-8E2C-D751CE29FCB8}">
      <dsp:nvSpPr>
        <dsp:cNvPr id="0" name=""/>
        <dsp:cNvSpPr/>
      </dsp:nvSpPr>
      <dsp:spPr>
        <a:xfrm>
          <a:off x="4138946" y="634085"/>
          <a:ext cx="739106" cy="73910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fr-FR" sz="1000" kern="1200" dirty="0"/>
            <a:t>Genres</a:t>
          </a:r>
          <a:r>
            <a:rPr lang="fr-FR" sz="1000" kern="1200" dirty="0">
              <a:latin typeface="Calibri Light" panose="020F0302020204030204"/>
            </a:rPr>
            <a:t> oraux</a:t>
          </a:r>
          <a:endParaRPr lang="fr-FR" sz="1000" kern="1200" dirty="0"/>
        </a:p>
      </dsp:txBody>
      <dsp:txXfrm>
        <a:off x="4247186" y="742325"/>
        <a:ext cx="522626" cy="522626"/>
      </dsp:txXfrm>
    </dsp:sp>
    <dsp:sp modelId="{03E4F5CC-D1ED-D04F-AA48-24326BE37FF6}">
      <dsp:nvSpPr>
        <dsp:cNvPr id="0" name=""/>
        <dsp:cNvSpPr/>
      </dsp:nvSpPr>
      <dsp:spPr>
        <a:xfrm rot="20319228">
          <a:off x="6150884" y="1019545"/>
          <a:ext cx="19894" cy="25129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r-FR" sz="1000" kern="1200"/>
        </a:p>
      </dsp:txBody>
      <dsp:txXfrm>
        <a:off x="6151089" y="1070890"/>
        <a:ext cx="13926" cy="150778"/>
      </dsp:txXfrm>
    </dsp:sp>
    <dsp:sp modelId="{C86D4335-6B82-2847-9302-11B254FF00F5}">
      <dsp:nvSpPr>
        <dsp:cNvPr id="0" name=""/>
        <dsp:cNvSpPr/>
      </dsp:nvSpPr>
      <dsp:spPr>
        <a:xfrm>
          <a:off x="6153485" y="634085"/>
          <a:ext cx="739106" cy="73910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fr-FR" sz="1000" kern="1200" dirty="0"/>
            <a:t>Attitudes</a:t>
          </a:r>
        </a:p>
      </dsp:txBody>
      <dsp:txXfrm>
        <a:off x="6261725" y="742325"/>
        <a:ext cx="522626" cy="5226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E0FA7-8F0E-0C4F-BB30-70DBB85A19EC}">
      <dsp:nvSpPr>
        <dsp:cNvPr id="0" name=""/>
        <dsp:cNvSpPr/>
      </dsp:nvSpPr>
      <dsp:spPr>
        <a:xfrm>
          <a:off x="0" y="295590"/>
          <a:ext cx="6900512" cy="1436399"/>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33248" rIns="535556" bIns="113792" numCol="1" spcCol="1270" anchor="t" anchorCtr="0">
          <a:noAutofit/>
        </a:bodyPr>
        <a:lstStyle/>
        <a:p>
          <a:pPr marL="171450" lvl="1" indent="-171450" algn="l" defTabSz="711200">
            <a:lnSpc>
              <a:spcPct val="90000"/>
            </a:lnSpc>
            <a:spcBef>
              <a:spcPct val="0"/>
            </a:spcBef>
            <a:spcAft>
              <a:spcPct val="15000"/>
            </a:spcAft>
            <a:buChar char="•"/>
          </a:pPr>
          <a:r>
            <a:rPr lang="fr-FR" sz="1600" kern="1200"/>
            <a:t>Travailler sur les interactions entre pairs et envers le corps professoral</a:t>
          </a:r>
          <a:endParaRPr lang="en-US" sz="1600" kern="1200"/>
        </a:p>
        <a:p>
          <a:pPr marL="171450" lvl="1" indent="-171450" algn="l" defTabSz="711200">
            <a:lnSpc>
              <a:spcPct val="90000"/>
            </a:lnSpc>
            <a:spcBef>
              <a:spcPct val="0"/>
            </a:spcBef>
            <a:spcAft>
              <a:spcPct val="15000"/>
            </a:spcAft>
            <a:buChar char="•"/>
          </a:pPr>
          <a:r>
            <a:rPr lang="fr-FR" sz="1600" kern="1200" dirty="0"/>
            <a:t>Déconstruire les stéréotypes liés à des préjugés culturels</a:t>
          </a:r>
          <a:endParaRPr lang="en-US" sz="1600" kern="1200" dirty="0"/>
        </a:p>
        <a:p>
          <a:pPr marL="171450" lvl="1" indent="-171450" algn="l" defTabSz="711200">
            <a:lnSpc>
              <a:spcPct val="90000"/>
            </a:lnSpc>
            <a:spcBef>
              <a:spcPct val="0"/>
            </a:spcBef>
            <a:spcAft>
              <a:spcPct val="15000"/>
            </a:spcAft>
            <a:buChar char="•"/>
          </a:pPr>
          <a:r>
            <a:rPr lang="fr-FR" sz="1600" kern="1200" dirty="0"/>
            <a:t>Établir une répartition équitable du temps de parole</a:t>
          </a:r>
          <a:endParaRPr lang="en-US" sz="1600" kern="1200" dirty="0"/>
        </a:p>
      </dsp:txBody>
      <dsp:txXfrm>
        <a:off x="0" y="295590"/>
        <a:ext cx="6900512" cy="1436399"/>
      </dsp:txXfrm>
    </dsp:sp>
    <dsp:sp modelId="{721BBE7E-1C87-AB42-A0B7-F2F5E74B4A70}">
      <dsp:nvSpPr>
        <dsp:cNvPr id="0" name=""/>
        <dsp:cNvSpPr/>
      </dsp:nvSpPr>
      <dsp:spPr>
        <a:xfrm>
          <a:off x="345025" y="59430"/>
          <a:ext cx="4830358" cy="4723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711200">
            <a:lnSpc>
              <a:spcPct val="90000"/>
            </a:lnSpc>
            <a:spcBef>
              <a:spcPct val="0"/>
            </a:spcBef>
            <a:spcAft>
              <a:spcPct val="35000"/>
            </a:spcAft>
            <a:buNone/>
          </a:pPr>
          <a:r>
            <a:rPr lang="fr-FR" sz="1600" kern="1200"/>
            <a:t>Francophone – Allophone</a:t>
          </a:r>
          <a:endParaRPr lang="en-US" sz="1600" kern="1200"/>
        </a:p>
      </dsp:txBody>
      <dsp:txXfrm>
        <a:off x="368082" y="82487"/>
        <a:ext cx="4784244" cy="426206"/>
      </dsp:txXfrm>
    </dsp:sp>
    <dsp:sp modelId="{9E003D92-2DE8-E84F-BF45-D7E99045B127}">
      <dsp:nvSpPr>
        <dsp:cNvPr id="0" name=""/>
        <dsp:cNvSpPr/>
      </dsp:nvSpPr>
      <dsp:spPr>
        <a:xfrm>
          <a:off x="0" y="2054550"/>
          <a:ext cx="6900512" cy="1713599"/>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33248" rIns="535556" bIns="113792" numCol="1" spcCol="1270" anchor="t" anchorCtr="0">
          <a:noAutofit/>
        </a:bodyPr>
        <a:lstStyle/>
        <a:p>
          <a:pPr marL="171450" lvl="1" indent="-171450" algn="l" defTabSz="711200" rtl="0">
            <a:lnSpc>
              <a:spcPct val="90000"/>
            </a:lnSpc>
            <a:spcBef>
              <a:spcPct val="0"/>
            </a:spcBef>
            <a:spcAft>
              <a:spcPct val="15000"/>
            </a:spcAft>
            <a:buChar char="•"/>
          </a:pPr>
          <a:r>
            <a:rPr lang="fr-FR" sz="1600" kern="1200"/>
            <a:t>Proposer des modules:</a:t>
          </a:r>
          <a:r>
            <a:rPr lang="fr-FR" sz="1600" kern="1200">
              <a:latin typeface="Calibri Light" panose="020F0302020204030204"/>
            </a:rPr>
            <a:t> </a:t>
          </a:r>
          <a:endParaRPr lang="en-US" sz="1600" kern="1200"/>
        </a:p>
        <a:p>
          <a:pPr marL="342900" lvl="2" indent="-171450" algn="l" defTabSz="711200">
            <a:lnSpc>
              <a:spcPct val="90000"/>
            </a:lnSpc>
            <a:spcBef>
              <a:spcPct val="0"/>
            </a:spcBef>
            <a:spcAft>
              <a:spcPct val="15000"/>
            </a:spcAft>
            <a:buChar char="•"/>
          </a:pPr>
          <a:r>
            <a:rPr lang="fr-FR" sz="1600" kern="1200" dirty="0"/>
            <a:t>Pour travailler l'exposé, la présentation, la soutenance d'un travail écrit</a:t>
          </a:r>
          <a:endParaRPr lang="en-US" sz="1600" kern="1200" dirty="0"/>
        </a:p>
        <a:p>
          <a:pPr marL="342900" lvl="2" indent="-171450" algn="l" defTabSz="711200">
            <a:lnSpc>
              <a:spcPct val="90000"/>
            </a:lnSpc>
            <a:spcBef>
              <a:spcPct val="0"/>
            </a:spcBef>
            <a:spcAft>
              <a:spcPct val="15000"/>
            </a:spcAft>
            <a:buChar char="•"/>
          </a:pPr>
          <a:r>
            <a:rPr lang="fr-FR" sz="1600" kern="1200"/>
            <a:t>Pour établir la fiabilité des sources</a:t>
          </a:r>
          <a:endParaRPr lang="en-US" sz="1600" kern="1200"/>
        </a:p>
        <a:p>
          <a:pPr marL="342900" lvl="2" indent="-171450" algn="l" defTabSz="711200">
            <a:lnSpc>
              <a:spcPct val="90000"/>
            </a:lnSpc>
            <a:spcBef>
              <a:spcPct val="0"/>
            </a:spcBef>
            <a:spcAft>
              <a:spcPct val="15000"/>
            </a:spcAft>
            <a:buChar char="•"/>
          </a:pPr>
          <a:r>
            <a:rPr lang="fr-FR" sz="1600" kern="1200"/>
            <a:t>Pour faire des liens entre les types de discours </a:t>
          </a:r>
          <a:endParaRPr lang="en-US" sz="1600" kern="1200"/>
        </a:p>
      </dsp:txBody>
      <dsp:txXfrm>
        <a:off x="0" y="2054550"/>
        <a:ext cx="6900512" cy="1713599"/>
      </dsp:txXfrm>
    </dsp:sp>
    <dsp:sp modelId="{E6498462-0F03-1941-A368-DE8D307B710A}">
      <dsp:nvSpPr>
        <dsp:cNvPr id="0" name=""/>
        <dsp:cNvSpPr/>
      </dsp:nvSpPr>
      <dsp:spPr>
        <a:xfrm>
          <a:off x="345025" y="1818390"/>
          <a:ext cx="4830358" cy="4723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711200" rtl="0">
            <a:lnSpc>
              <a:spcPct val="90000"/>
            </a:lnSpc>
            <a:spcBef>
              <a:spcPct val="0"/>
            </a:spcBef>
            <a:spcAft>
              <a:spcPct val="35000"/>
            </a:spcAft>
            <a:buNone/>
          </a:pPr>
          <a:r>
            <a:rPr lang="fr-FR" sz="1600" kern="1200"/>
            <a:t>Français/</a:t>
          </a:r>
          <a:r>
            <a:rPr lang="fr-FR" sz="1600" kern="1200">
              <a:latin typeface="Calibri Light" panose="020F0302020204030204"/>
            </a:rPr>
            <a:t>Anglophone</a:t>
          </a:r>
          <a:r>
            <a:rPr lang="fr-FR" sz="1600" kern="1200"/>
            <a:t> -</a:t>
          </a:r>
          <a:r>
            <a:rPr lang="fr-FR" sz="1600" kern="1200">
              <a:latin typeface="Calibri Light" panose="020F0302020204030204"/>
            </a:rPr>
            <a:t> Français/ non anglophone</a:t>
          </a:r>
          <a:endParaRPr lang="en-US" sz="1600" kern="1200"/>
        </a:p>
      </dsp:txBody>
      <dsp:txXfrm>
        <a:off x="368082" y="1841447"/>
        <a:ext cx="4784244" cy="426206"/>
      </dsp:txXfrm>
    </dsp:sp>
    <dsp:sp modelId="{BA1E8D2C-E10B-F045-BF82-8598104823AB}">
      <dsp:nvSpPr>
        <dsp:cNvPr id="0" name=""/>
        <dsp:cNvSpPr/>
      </dsp:nvSpPr>
      <dsp:spPr>
        <a:xfrm>
          <a:off x="0" y="4090710"/>
          <a:ext cx="6900512" cy="1386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33248" rIns="535556" bIns="113792" numCol="1" spcCol="1270" anchor="t" anchorCtr="0">
          <a:noAutofit/>
        </a:bodyPr>
        <a:lstStyle/>
        <a:p>
          <a:pPr marL="171450" lvl="1" indent="-171450" algn="l" defTabSz="711200" rtl="0">
            <a:lnSpc>
              <a:spcPct val="90000"/>
            </a:lnSpc>
            <a:spcBef>
              <a:spcPct val="0"/>
            </a:spcBef>
            <a:spcAft>
              <a:spcPct val="15000"/>
            </a:spcAft>
            <a:buChar char="•"/>
          </a:pPr>
          <a:r>
            <a:rPr lang="fr-FR" sz="1600" kern="1200" dirty="0"/>
            <a:t>De manière générale : proposer une formation qui tend à promouvoir le bilinguisme voire le plurilinguisme</a:t>
          </a:r>
          <a:endParaRPr lang="en-US" sz="1600" kern="1200" dirty="0"/>
        </a:p>
        <a:p>
          <a:pPr marL="171450" lvl="1" indent="-171450" algn="l" defTabSz="711200" rtl="0">
            <a:lnSpc>
              <a:spcPct val="90000"/>
            </a:lnSpc>
            <a:spcBef>
              <a:spcPct val="0"/>
            </a:spcBef>
            <a:spcAft>
              <a:spcPct val="15000"/>
            </a:spcAft>
            <a:buChar char="•"/>
          </a:pPr>
          <a:r>
            <a:rPr lang="en-US" sz="1600" kern="1200" dirty="0" err="1"/>
            <a:t>Reconnaitre</a:t>
          </a:r>
          <a:r>
            <a:rPr lang="en-US" sz="1600" kern="1200" dirty="0"/>
            <a:t> les </a:t>
          </a:r>
          <a:r>
            <a:rPr lang="en-US" sz="1600" kern="1200" dirty="0" err="1"/>
            <a:t>langues</a:t>
          </a:r>
          <a:r>
            <a:rPr lang="en-US" sz="1600" kern="1200" dirty="0"/>
            <a:t> </a:t>
          </a:r>
          <a:r>
            <a:rPr lang="en-US" sz="1600" kern="1200" dirty="0" err="1"/>
            <a:t>pratiquées</a:t>
          </a:r>
          <a:r>
            <a:rPr lang="en-US" sz="1600" kern="1200" dirty="0"/>
            <a:t> par les </a:t>
          </a:r>
          <a:r>
            <a:rPr lang="en-US" sz="1600" kern="1200" dirty="0" err="1"/>
            <a:t>étudiant.es</a:t>
          </a:r>
          <a:r>
            <a:rPr lang="en-US" sz="1600" kern="1200" dirty="0"/>
            <a:t> et les prendre </a:t>
          </a:r>
          <a:r>
            <a:rPr lang="en-US" sz="1600" kern="1200" dirty="0" err="1"/>
            <a:t>en</a:t>
          </a:r>
          <a:r>
            <a:rPr lang="en-US" sz="1600" kern="1200" dirty="0"/>
            <a:t> consideration dans le </a:t>
          </a:r>
          <a:r>
            <a:rPr lang="en-US" sz="1600" kern="1200" dirty="0" err="1"/>
            <a:t>parcours</a:t>
          </a:r>
          <a:r>
            <a:rPr lang="en-US" sz="1600" kern="1200" dirty="0"/>
            <a:t> </a:t>
          </a:r>
          <a:r>
            <a:rPr lang="en-US" sz="1600" kern="1200" dirty="0" err="1"/>
            <a:t>académique</a:t>
          </a:r>
          <a:endParaRPr lang="en-US" sz="1600" kern="1200" dirty="0"/>
        </a:p>
      </dsp:txBody>
      <dsp:txXfrm>
        <a:off x="0" y="4090710"/>
        <a:ext cx="6900512" cy="1386000"/>
      </dsp:txXfrm>
    </dsp:sp>
    <dsp:sp modelId="{C99D291B-0663-C24A-BE70-5B49D27DC913}">
      <dsp:nvSpPr>
        <dsp:cNvPr id="0" name=""/>
        <dsp:cNvSpPr/>
      </dsp:nvSpPr>
      <dsp:spPr>
        <a:xfrm>
          <a:off x="345025" y="3854550"/>
          <a:ext cx="4830358" cy="4723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711200">
            <a:lnSpc>
              <a:spcPct val="90000"/>
            </a:lnSpc>
            <a:spcBef>
              <a:spcPct val="0"/>
            </a:spcBef>
            <a:spcAft>
              <a:spcPct val="35000"/>
            </a:spcAft>
            <a:buNone/>
          </a:pPr>
          <a:r>
            <a:rPr lang="fr-FR" sz="1600" kern="1200"/>
            <a:t>Unilingue – Bilingue – Plurilingue</a:t>
          </a:r>
          <a:endParaRPr lang="en-US" sz="1600" kern="1200"/>
        </a:p>
      </dsp:txBody>
      <dsp:txXfrm>
        <a:off x="368082" y="3877607"/>
        <a:ext cx="4784244"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73F33-166E-4244-97B2-655B0003AFB4}">
      <dsp:nvSpPr>
        <dsp:cNvPr id="0" name=""/>
        <dsp:cNvSpPr/>
      </dsp:nvSpPr>
      <dsp:spPr>
        <a:xfrm>
          <a:off x="-3112283" y="-479096"/>
          <a:ext cx="3712244" cy="3712244"/>
        </a:xfrm>
        <a:prstGeom prst="blockArc">
          <a:avLst>
            <a:gd name="adj1" fmla="val 18900000"/>
            <a:gd name="adj2" fmla="val 2700000"/>
            <a:gd name="adj3" fmla="val 58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36B27D-CE95-4CBF-826C-6127AC8F98E3}">
      <dsp:nvSpPr>
        <dsp:cNvPr id="0" name=""/>
        <dsp:cNvSpPr/>
      </dsp:nvSpPr>
      <dsp:spPr>
        <a:xfrm>
          <a:off x="420268" y="167873"/>
          <a:ext cx="4050130" cy="706617"/>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7206" tIns="45720" rIns="45720" bIns="45720" numCol="1" spcCol="1270" anchor="ctr" anchorCtr="0">
          <a:noAutofit/>
        </a:bodyPr>
        <a:lstStyle/>
        <a:p>
          <a:pPr marL="0" lvl="0" indent="0" algn="l" defTabSz="800100">
            <a:lnSpc>
              <a:spcPct val="90000"/>
            </a:lnSpc>
            <a:spcBef>
              <a:spcPct val="0"/>
            </a:spcBef>
            <a:spcAft>
              <a:spcPct val="35000"/>
            </a:spcAft>
            <a:buNone/>
          </a:pPr>
          <a:r>
            <a:rPr lang="fr-BE" sz="1800" kern="1200" dirty="0"/>
            <a:t>Documenter les pratiques déclarées, représentations, compétences, etc.</a:t>
          </a:r>
        </a:p>
      </dsp:txBody>
      <dsp:txXfrm>
        <a:off x="420268" y="167873"/>
        <a:ext cx="4050130" cy="706617"/>
      </dsp:txXfrm>
    </dsp:sp>
    <dsp:sp modelId="{28D55D7D-D25B-40E5-A5B6-F8D0366150E1}">
      <dsp:nvSpPr>
        <dsp:cNvPr id="0" name=""/>
        <dsp:cNvSpPr/>
      </dsp:nvSpPr>
      <dsp:spPr>
        <a:xfrm>
          <a:off x="41514" y="206553"/>
          <a:ext cx="688512" cy="68851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5AAEBA-E04A-4E08-968D-1238AF0F2B4B}">
      <dsp:nvSpPr>
        <dsp:cNvPr id="0" name=""/>
        <dsp:cNvSpPr/>
      </dsp:nvSpPr>
      <dsp:spPr>
        <a:xfrm>
          <a:off x="620487" y="1101620"/>
          <a:ext cx="3849911" cy="550810"/>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7206" tIns="45720" rIns="45720" bIns="45720" numCol="1" spcCol="1270" anchor="ctr" anchorCtr="0">
          <a:noAutofit/>
        </a:bodyPr>
        <a:lstStyle/>
        <a:p>
          <a:pPr marL="0" lvl="0" indent="0" algn="l" defTabSz="800100">
            <a:lnSpc>
              <a:spcPct val="90000"/>
            </a:lnSpc>
            <a:spcBef>
              <a:spcPct val="0"/>
            </a:spcBef>
            <a:spcAft>
              <a:spcPct val="35000"/>
            </a:spcAft>
            <a:buNone/>
          </a:pPr>
          <a:r>
            <a:rPr lang="fr-BE" sz="1800" kern="1200" dirty="0"/>
            <a:t>Analyser les pratiques effectives</a:t>
          </a:r>
        </a:p>
      </dsp:txBody>
      <dsp:txXfrm>
        <a:off x="620487" y="1101620"/>
        <a:ext cx="3849911" cy="550810"/>
      </dsp:txXfrm>
    </dsp:sp>
    <dsp:sp modelId="{6D34FD67-0705-4D0C-BADF-DCC09E7F5086}">
      <dsp:nvSpPr>
        <dsp:cNvPr id="0" name=""/>
        <dsp:cNvSpPr/>
      </dsp:nvSpPr>
      <dsp:spPr>
        <a:xfrm>
          <a:off x="241734" y="1032769"/>
          <a:ext cx="688512" cy="68851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CCD852-F8E0-414C-8325-01F7C6E06EE8}">
      <dsp:nvSpPr>
        <dsp:cNvPr id="0" name=""/>
        <dsp:cNvSpPr/>
      </dsp:nvSpPr>
      <dsp:spPr>
        <a:xfrm>
          <a:off x="385770" y="1927835"/>
          <a:ext cx="4050130" cy="550810"/>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7206" tIns="45720" rIns="45720" bIns="45720" numCol="1" spcCol="1270" anchor="ctr" anchorCtr="0">
          <a:noAutofit/>
        </a:bodyPr>
        <a:lstStyle/>
        <a:p>
          <a:pPr marL="0" lvl="0" indent="0" algn="l" defTabSz="800100">
            <a:lnSpc>
              <a:spcPct val="90000"/>
            </a:lnSpc>
            <a:spcBef>
              <a:spcPct val="0"/>
            </a:spcBef>
            <a:spcAft>
              <a:spcPct val="35000"/>
            </a:spcAft>
            <a:buNone/>
          </a:pPr>
          <a:r>
            <a:rPr lang="fr-BE" sz="1800" kern="1200" dirty="0"/>
            <a:t>Proposer des pistes didactiques</a:t>
          </a:r>
        </a:p>
      </dsp:txBody>
      <dsp:txXfrm>
        <a:off x="385770" y="1927835"/>
        <a:ext cx="4050130" cy="550810"/>
      </dsp:txXfrm>
    </dsp:sp>
    <dsp:sp modelId="{141E602B-62DF-4198-83FC-BFD1D6AC46DD}">
      <dsp:nvSpPr>
        <dsp:cNvPr id="0" name=""/>
        <dsp:cNvSpPr/>
      </dsp:nvSpPr>
      <dsp:spPr>
        <a:xfrm>
          <a:off x="41514" y="1858984"/>
          <a:ext cx="688512" cy="68851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73F33-166E-4244-97B2-655B0003AFB4}">
      <dsp:nvSpPr>
        <dsp:cNvPr id="0" name=""/>
        <dsp:cNvSpPr/>
      </dsp:nvSpPr>
      <dsp:spPr>
        <a:xfrm>
          <a:off x="-4303444" y="-660184"/>
          <a:ext cx="5127258" cy="5127258"/>
        </a:xfrm>
        <a:prstGeom prst="blockArc">
          <a:avLst>
            <a:gd name="adj1" fmla="val 18900000"/>
            <a:gd name="adj2" fmla="val 2700000"/>
            <a:gd name="adj3" fmla="val 42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36B27D-CE95-4CBF-826C-6127AC8F98E3}">
      <dsp:nvSpPr>
        <dsp:cNvPr id="0" name=""/>
        <dsp:cNvSpPr/>
      </dsp:nvSpPr>
      <dsp:spPr>
        <a:xfrm>
          <a:off x="529805" y="380688"/>
          <a:ext cx="6358476" cy="761377"/>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4344" tIns="58420" rIns="58420" bIns="58420" numCol="1" spcCol="1270" anchor="ctr" anchorCtr="0">
          <a:noAutofit/>
        </a:bodyPr>
        <a:lstStyle/>
        <a:p>
          <a:pPr marL="0" lvl="0" indent="0" algn="l" defTabSz="1022350">
            <a:lnSpc>
              <a:spcPct val="90000"/>
            </a:lnSpc>
            <a:spcBef>
              <a:spcPct val="0"/>
            </a:spcBef>
            <a:spcAft>
              <a:spcPct val="35000"/>
            </a:spcAft>
            <a:buNone/>
          </a:pPr>
          <a:r>
            <a:rPr lang="fr-BE" sz="2300" kern="1200" dirty="0"/>
            <a:t>3 Enquêtes quantitatives et Focus groups</a:t>
          </a:r>
        </a:p>
      </dsp:txBody>
      <dsp:txXfrm>
        <a:off x="529805" y="380688"/>
        <a:ext cx="6358476" cy="761377"/>
      </dsp:txXfrm>
    </dsp:sp>
    <dsp:sp modelId="{28D55D7D-D25B-40E5-A5B6-F8D0366150E1}">
      <dsp:nvSpPr>
        <dsp:cNvPr id="0" name=""/>
        <dsp:cNvSpPr/>
      </dsp:nvSpPr>
      <dsp:spPr>
        <a:xfrm>
          <a:off x="53944" y="285516"/>
          <a:ext cx="951722" cy="95172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5AAEBA-E04A-4E08-968D-1238AF0F2B4B}">
      <dsp:nvSpPr>
        <dsp:cNvPr id="0" name=""/>
        <dsp:cNvSpPr/>
      </dsp:nvSpPr>
      <dsp:spPr>
        <a:xfrm>
          <a:off x="816540" y="1556956"/>
          <a:ext cx="6081715" cy="761377"/>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4344" tIns="58420" rIns="58420" bIns="58420" numCol="1" spcCol="1270" anchor="ctr" anchorCtr="0">
          <a:noAutofit/>
        </a:bodyPr>
        <a:lstStyle/>
        <a:p>
          <a:pPr marL="0" lvl="0" indent="0" algn="l" defTabSz="1022350">
            <a:lnSpc>
              <a:spcPct val="90000"/>
            </a:lnSpc>
            <a:spcBef>
              <a:spcPct val="0"/>
            </a:spcBef>
            <a:spcAft>
              <a:spcPct val="35000"/>
            </a:spcAft>
            <a:buNone/>
          </a:pPr>
          <a:r>
            <a:rPr lang="fr-BE" sz="2300" kern="1200" dirty="0"/>
            <a:t>Analyse compréhensive de genres oraux emblématiques + analyse de contenu</a:t>
          </a:r>
        </a:p>
      </dsp:txBody>
      <dsp:txXfrm>
        <a:off x="816540" y="1556956"/>
        <a:ext cx="6081715" cy="761377"/>
      </dsp:txXfrm>
    </dsp:sp>
    <dsp:sp modelId="{6D34FD67-0705-4D0C-BADF-DCC09E7F5086}">
      <dsp:nvSpPr>
        <dsp:cNvPr id="0" name=""/>
        <dsp:cNvSpPr/>
      </dsp:nvSpPr>
      <dsp:spPr>
        <a:xfrm>
          <a:off x="330705" y="1427583"/>
          <a:ext cx="951722" cy="95172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CCD852-F8E0-414C-8325-01F7C6E06EE8}">
      <dsp:nvSpPr>
        <dsp:cNvPr id="0" name=""/>
        <dsp:cNvSpPr/>
      </dsp:nvSpPr>
      <dsp:spPr>
        <a:xfrm>
          <a:off x="529805" y="2664822"/>
          <a:ext cx="6358476" cy="761377"/>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4344" tIns="58420" rIns="58420" bIns="58420" numCol="1" spcCol="1270" anchor="ctr" anchorCtr="0">
          <a:noAutofit/>
        </a:bodyPr>
        <a:lstStyle/>
        <a:p>
          <a:pPr marL="0" lvl="0" indent="0" algn="l" defTabSz="1022350">
            <a:lnSpc>
              <a:spcPct val="90000"/>
            </a:lnSpc>
            <a:spcBef>
              <a:spcPct val="0"/>
            </a:spcBef>
            <a:spcAft>
              <a:spcPct val="35000"/>
            </a:spcAft>
            <a:buNone/>
          </a:pPr>
          <a:r>
            <a:rPr lang="fr-BE" sz="2300" kern="1200" dirty="0"/>
            <a:t>Construire des modules pédagogiques</a:t>
          </a:r>
        </a:p>
      </dsp:txBody>
      <dsp:txXfrm>
        <a:off x="529805" y="2664822"/>
        <a:ext cx="6358476" cy="761377"/>
      </dsp:txXfrm>
    </dsp:sp>
    <dsp:sp modelId="{141E602B-62DF-4198-83FC-BFD1D6AC46DD}">
      <dsp:nvSpPr>
        <dsp:cNvPr id="0" name=""/>
        <dsp:cNvSpPr/>
      </dsp:nvSpPr>
      <dsp:spPr>
        <a:xfrm>
          <a:off x="53944" y="2569650"/>
          <a:ext cx="951722" cy="95172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22BF8-94BA-B04F-96A4-873BFBDC0A34}">
      <dsp:nvSpPr>
        <dsp:cNvPr id="0" name=""/>
        <dsp:cNvSpPr/>
      </dsp:nvSpPr>
      <dsp:spPr>
        <a:xfrm>
          <a:off x="0" y="322770"/>
          <a:ext cx="6900512" cy="239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95732" rIns="535556" bIns="135128" numCol="1" spcCol="1270" anchor="t" anchorCtr="0">
          <a:noAutofit/>
        </a:bodyPr>
        <a:lstStyle/>
        <a:p>
          <a:pPr marL="171450" lvl="1" indent="-171450" algn="l" defTabSz="844550">
            <a:lnSpc>
              <a:spcPct val="90000"/>
            </a:lnSpc>
            <a:spcBef>
              <a:spcPct val="0"/>
            </a:spcBef>
            <a:spcAft>
              <a:spcPct val="15000"/>
            </a:spcAft>
            <a:buChar char="•"/>
          </a:pPr>
          <a:r>
            <a:rPr lang="fr-FR" sz="1900" kern="1200"/>
            <a:t>Très </a:t>
          </a:r>
          <a:r>
            <a:rPr lang="fr-FR" sz="1900" kern="1200">
              <a:latin typeface="Calibri Light" panose="020F0302020204030204"/>
            </a:rPr>
            <a:t>incompétent</a:t>
          </a:r>
          <a:endParaRPr lang="fr-FR" sz="1900" kern="1200"/>
        </a:p>
        <a:p>
          <a:pPr marL="171450" lvl="1" indent="-171450" algn="l" defTabSz="844550">
            <a:lnSpc>
              <a:spcPct val="90000"/>
            </a:lnSpc>
            <a:spcBef>
              <a:spcPct val="0"/>
            </a:spcBef>
            <a:spcAft>
              <a:spcPct val="15000"/>
            </a:spcAft>
            <a:buChar char="•"/>
          </a:pPr>
          <a:r>
            <a:rPr lang="fr-FR" sz="1900" kern="1200"/>
            <a:t>Incompétent</a:t>
          </a:r>
        </a:p>
        <a:p>
          <a:pPr marL="171450" lvl="1" indent="-171450" algn="l" defTabSz="844550">
            <a:lnSpc>
              <a:spcPct val="90000"/>
            </a:lnSpc>
            <a:spcBef>
              <a:spcPct val="0"/>
            </a:spcBef>
            <a:spcAft>
              <a:spcPct val="15000"/>
            </a:spcAft>
            <a:buChar char="•"/>
          </a:pPr>
          <a:r>
            <a:rPr lang="fr-FR" sz="1900" kern="1200"/>
            <a:t>Peu compétent</a:t>
          </a:r>
        </a:p>
        <a:p>
          <a:pPr marL="171450" lvl="1" indent="-171450" algn="l" defTabSz="844550">
            <a:lnSpc>
              <a:spcPct val="90000"/>
            </a:lnSpc>
            <a:spcBef>
              <a:spcPct val="0"/>
            </a:spcBef>
            <a:spcAft>
              <a:spcPct val="15000"/>
            </a:spcAft>
            <a:buChar char="•"/>
          </a:pPr>
          <a:r>
            <a:rPr lang="fr-FR" sz="1900" kern="1200"/>
            <a:t>Un peu compétent</a:t>
          </a:r>
        </a:p>
        <a:p>
          <a:pPr marL="171450" lvl="1" indent="-171450" algn="l" defTabSz="844550">
            <a:lnSpc>
              <a:spcPct val="90000"/>
            </a:lnSpc>
            <a:spcBef>
              <a:spcPct val="0"/>
            </a:spcBef>
            <a:spcAft>
              <a:spcPct val="15000"/>
            </a:spcAft>
            <a:buChar char="•"/>
          </a:pPr>
          <a:r>
            <a:rPr lang="fr-FR" sz="1900" kern="1200"/>
            <a:t>Compétent</a:t>
          </a:r>
        </a:p>
        <a:p>
          <a:pPr marL="171450" lvl="1" indent="-171450" algn="l" defTabSz="844550">
            <a:lnSpc>
              <a:spcPct val="90000"/>
            </a:lnSpc>
            <a:spcBef>
              <a:spcPct val="0"/>
            </a:spcBef>
            <a:spcAft>
              <a:spcPct val="15000"/>
            </a:spcAft>
            <a:buChar char="•"/>
          </a:pPr>
          <a:r>
            <a:rPr lang="fr-FR" sz="1900" kern="1200"/>
            <a:t>Très compétent</a:t>
          </a:r>
        </a:p>
      </dsp:txBody>
      <dsp:txXfrm>
        <a:off x="0" y="322770"/>
        <a:ext cx="6900512" cy="2394000"/>
      </dsp:txXfrm>
    </dsp:sp>
    <dsp:sp modelId="{7A2940CF-6EBC-BC4C-A713-3E82A1530F3B}">
      <dsp:nvSpPr>
        <dsp:cNvPr id="0" name=""/>
        <dsp:cNvSpPr/>
      </dsp:nvSpPr>
      <dsp:spPr>
        <a:xfrm>
          <a:off x="345025" y="42330"/>
          <a:ext cx="4830358" cy="5608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44550">
            <a:lnSpc>
              <a:spcPct val="90000"/>
            </a:lnSpc>
            <a:spcBef>
              <a:spcPct val="0"/>
            </a:spcBef>
            <a:spcAft>
              <a:spcPct val="35000"/>
            </a:spcAft>
            <a:buNone/>
          </a:pPr>
          <a:r>
            <a:rPr lang="fr-FR" sz="1900" kern="1200"/>
            <a:t>Sentiment de compétence</a:t>
          </a:r>
        </a:p>
      </dsp:txBody>
      <dsp:txXfrm>
        <a:off x="372405" y="69710"/>
        <a:ext cx="4775598" cy="506119"/>
      </dsp:txXfrm>
    </dsp:sp>
    <dsp:sp modelId="{C0C82C80-334B-8148-8D9A-95FA76D65E18}">
      <dsp:nvSpPr>
        <dsp:cNvPr id="0" name=""/>
        <dsp:cNvSpPr/>
      </dsp:nvSpPr>
      <dsp:spPr>
        <a:xfrm>
          <a:off x="0" y="3099810"/>
          <a:ext cx="6900512" cy="239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95732" rIns="535556" bIns="135128" numCol="1" spcCol="1270" anchor="t" anchorCtr="0">
          <a:noAutofit/>
        </a:bodyPr>
        <a:lstStyle/>
        <a:p>
          <a:pPr marL="171450" lvl="1" indent="-171450" algn="l" defTabSz="844550">
            <a:lnSpc>
              <a:spcPct val="90000"/>
            </a:lnSpc>
            <a:spcBef>
              <a:spcPct val="0"/>
            </a:spcBef>
            <a:spcAft>
              <a:spcPct val="15000"/>
            </a:spcAft>
            <a:buChar char="•"/>
          </a:pPr>
          <a:r>
            <a:rPr lang="fr-FR" sz="1900" kern="1200"/>
            <a:t>Jamais</a:t>
          </a:r>
        </a:p>
        <a:p>
          <a:pPr marL="171450" lvl="1" indent="-171450" algn="l" defTabSz="844550">
            <a:lnSpc>
              <a:spcPct val="90000"/>
            </a:lnSpc>
            <a:spcBef>
              <a:spcPct val="0"/>
            </a:spcBef>
            <a:spcAft>
              <a:spcPct val="15000"/>
            </a:spcAft>
            <a:buChar char="•"/>
          </a:pPr>
          <a:r>
            <a:rPr lang="fr-FR" sz="1900" kern="1200"/>
            <a:t>Rarement</a:t>
          </a:r>
        </a:p>
        <a:p>
          <a:pPr marL="171450" lvl="1" indent="-171450" algn="l" defTabSz="844550">
            <a:lnSpc>
              <a:spcPct val="90000"/>
            </a:lnSpc>
            <a:spcBef>
              <a:spcPct val="0"/>
            </a:spcBef>
            <a:spcAft>
              <a:spcPct val="15000"/>
            </a:spcAft>
            <a:buChar char="•"/>
          </a:pPr>
          <a:r>
            <a:rPr lang="fr-FR" sz="1900" kern="1200"/>
            <a:t>Parfois</a:t>
          </a:r>
        </a:p>
        <a:p>
          <a:pPr marL="171450" lvl="1" indent="-171450" algn="l" defTabSz="844550">
            <a:lnSpc>
              <a:spcPct val="90000"/>
            </a:lnSpc>
            <a:spcBef>
              <a:spcPct val="0"/>
            </a:spcBef>
            <a:spcAft>
              <a:spcPct val="15000"/>
            </a:spcAft>
            <a:buChar char="•"/>
          </a:pPr>
          <a:r>
            <a:rPr lang="fr-FR" sz="1900" kern="1200"/>
            <a:t>Souvent</a:t>
          </a:r>
        </a:p>
        <a:p>
          <a:pPr marL="171450" lvl="1" indent="-171450" algn="l" defTabSz="844550">
            <a:lnSpc>
              <a:spcPct val="90000"/>
            </a:lnSpc>
            <a:spcBef>
              <a:spcPct val="0"/>
            </a:spcBef>
            <a:spcAft>
              <a:spcPct val="15000"/>
            </a:spcAft>
            <a:buChar char="•"/>
          </a:pPr>
          <a:r>
            <a:rPr lang="fr-FR" sz="1900" kern="1200"/>
            <a:t>Plusieurs fois par semaine</a:t>
          </a:r>
        </a:p>
        <a:p>
          <a:pPr marL="171450" lvl="1" indent="-171450" algn="l" defTabSz="844550">
            <a:lnSpc>
              <a:spcPct val="90000"/>
            </a:lnSpc>
            <a:spcBef>
              <a:spcPct val="0"/>
            </a:spcBef>
            <a:spcAft>
              <a:spcPct val="15000"/>
            </a:spcAft>
            <a:buChar char="•"/>
          </a:pPr>
          <a:r>
            <a:rPr lang="fr-FR" sz="1900" kern="1200"/>
            <a:t>Quotidiennement</a:t>
          </a:r>
        </a:p>
      </dsp:txBody>
      <dsp:txXfrm>
        <a:off x="0" y="3099810"/>
        <a:ext cx="6900512" cy="2394000"/>
      </dsp:txXfrm>
    </dsp:sp>
    <dsp:sp modelId="{343D3363-8732-9A4A-BA52-53A2010A0F4C}">
      <dsp:nvSpPr>
        <dsp:cNvPr id="0" name=""/>
        <dsp:cNvSpPr/>
      </dsp:nvSpPr>
      <dsp:spPr>
        <a:xfrm>
          <a:off x="345025" y="2819370"/>
          <a:ext cx="4830358" cy="5608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44550">
            <a:lnSpc>
              <a:spcPct val="90000"/>
            </a:lnSpc>
            <a:spcBef>
              <a:spcPct val="0"/>
            </a:spcBef>
            <a:spcAft>
              <a:spcPct val="35000"/>
            </a:spcAft>
            <a:buNone/>
          </a:pPr>
          <a:r>
            <a:rPr lang="fr-FR" sz="1900" kern="1200"/>
            <a:t>Fréquence</a:t>
          </a:r>
        </a:p>
      </dsp:txBody>
      <dsp:txXfrm>
        <a:off x="372405" y="2846750"/>
        <a:ext cx="4775598" cy="5061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2A5CD-F46F-4B43-BFC2-E42D7001763F}">
      <dsp:nvSpPr>
        <dsp:cNvPr id="0" name=""/>
        <dsp:cNvSpPr/>
      </dsp:nvSpPr>
      <dsp:spPr>
        <a:xfrm>
          <a:off x="2520619" y="1164126"/>
          <a:ext cx="548144" cy="91440"/>
        </a:xfrm>
        <a:custGeom>
          <a:avLst/>
          <a:gdLst/>
          <a:ahLst/>
          <a:cxnLst/>
          <a:rect l="0" t="0" r="0" b="0"/>
          <a:pathLst>
            <a:path>
              <a:moveTo>
                <a:pt x="0" y="45720"/>
              </a:moveTo>
              <a:lnTo>
                <a:pt x="548144"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2780223" y="1206949"/>
        <a:ext cx="28937" cy="5793"/>
      </dsp:txXfrm>
    </dsp:sp>
    <dsp:sp modelId="{05757609-5476-0144-949E-CAFF10FB856D}">
      <dsp:nvSpPr>
        <dsp:cNvPr id="0" name=""/>
        <dsp:cNvSpPr/>
      </dsp:nvSpPr>
      <dsp:spPr>
        <a:xfrm>
          <a:off x="6139" y="277632"/>
          <a:ext cx="2516280" cy="186442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3300" tIns="129425" rIns="123300" bIns="129425" numCol="1" spcCol="1270" anchor="ctr" anchorCtr="0">
          <a:noAutofit/>
        </a:bodyPr>
        <a:lstStyle/>
        <a:p>
          <a:pPr marL="0" lvl="0" indent="0" algn="ctr" defTabSz="533400">
            <a:lnSpc>
              <a:spcPct val="90000"/>
            </a:lnSpc>
            <a:spcBef>
              <a:spcPct val="0"/>
            </a:spcBef>
            <a:spcAft>
              <a:spcPct val="35000"/>
            </a:spcAft>
            <a:buNone/>
          </a:pPr>
          <a:r>
            <a:rPr lang="fr-BE" sz="1200" kern="1200"/>
            <a:t>A. Evocations libres </a:t>
          </a:r>
        </a:p>
      </dsp:txBody>
      <dsp:txXfrm>
        <a:off x="6139" y="277632"/>
        <a:ext cx="2516280" cy="1864427"/>
      </dsp:txXfrm>
    </dsp:sp>
    <dsp:sp modelId="{019679AD-89FC-124B-930D-3115A7ECEE3D}">
      <dsp:nvSpPr>
        <dsp:cNvPr id="0" name=""/>
        <dsp:cNvSpPr/>
      </dsp:nvSpPr>
      <dsp:spPr>
        <a:xfrm>
          <a:off x="5606082" y="1164126"/>
          <a:ext cx="258772" cy="91440"/>
        </a:xfrm>
        <a:custGeom>
          <a:avLst/>
          <a:gdLst/>
          <a:ahLst/>
          <a:cxnLst/>
          <a:rect l="0" t="0" r="0" b="0"/>
          <a:pathLst>
            <a:path>
              <a:moveTo>
                <a:pt x="0" y="45720"/>
              </a:moveTo>
              <a:lnTo>
                <a:pt x="146486" y="45720"/>
              </a:lnTo>
              <a:lnTo>
                <a:pt x="146486" y="61768"/>
              </a:lnTo>
              <a:lnTo>
                <a:pt x="258772" y="61768"/>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5728223" y="1206949"/>
        <a:ext cx="14490" cy="5793"/>
      </dsp:txXfrm>
    </dsp:sp>
    <dsp:sp modelId="{57C49EC8-09FA-AF48-8984-C8FAD8D89B33}">
      <dsp:nvSpPr>
        <dsp:cNvPr id="0" name=""/>
        <dsp:cNvSpPr/>
      </dsp:nvSpPr>
      <dsp:spPr>
        <a:xfrm>
          <a:off x="3101164" y="212968"/>
          <a:ext cx="2506718" cy="199375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3300" tIns="129425" rIns="123300" bIns="129425" numCol="1" spcCol="1270" anchor="ctr" anchorCtr="0">
          <a:noAutofit/>
        </a:bodyPr>
        <a:lstStyle/>
        <a:p>
          <a:pPr marL="0" lvl="0" indent="0" algn="ctr" defTabSz="533400">
            <a:lnSpc>
              <a:spcPct val="90000"/>
            </a:lnSpc>
            <a:spcBef>
              <a:spcPct val="0"/>
            </a:spcBef>
            <a:spcAft>
              <a:spcPct val="35000"/>
            </a:spcAft>
            <a:buNone/>
          </a:pPr>
          <a:r>
            <a:rPr lang="fr-BE" sz="1200" kern="1200" dirty="0"/>
            <a:t>B. Pratiques orales privées et en HE</a:t>
          </a:r>
        </a:p>
        <a:p>
          <a:pPr marL="0" lvl="0" indent="0" algn="ctr" defTabSz="533400">
            <a:lnSpc>
              <a:spcPct val="90000"/>
            </a:lnSpc>
            <a:spcBef>
              <a:spcPct val="0"/>
            </a:spcBef>
            <a:spcAft>
              <a:spcPct val="35000"/>
            </a:spcAft>
            <a:buNone/>
          </a:pPr>
          <a:r>
            <a:rPr lang="fr-BE" sz="1200" b="0" i="0" u="none" kern="1200" dirty="0"/>
            <a:t>Oralité comme continuum (Privat, 2019)</a:t>
          </a:r>
          <a:r>
            <a:rPr lang="en-US" sz="1200" b="0" i="0" kern="1200" dirty="0"/>
            <a:t>​</a:t>
          </a:r>
        </a:p>
        <a:p>
          <a:pPr marL="0" lvl="0" indent="0" algn="ctr" defTabSz="533400">
            <a:lnSpc>
              <a:spcPct val="90000"/>
            </a:lnSpc>
            <a:spcBef>
              <a:spcPct val="0"/>
            </a:spcBef>
            <a:spcAft>
              <a:spcPct val="35000"/>
            </a:spcAft>
            <a:buNone/>
          </a:pPr>
          <a:r>
            <a:rPr lang="fr-BE" sz="1200" b="0" i="0" u="none" kern="1200" dirty="0"/>
            <a:t>Pratiques extrascolaires (</a:t>
          </a:r>
          <a:r>
            <a:rPr lang="fr-BE" sz="1200" b="0" i="0" u="none" kern="1200" dirty="0" err="1"/>
            <a:t>Penloup</a:t>
          </a:r>
          <a:r>
            <a:rPr lang="fr-BE" sz="1200" b="0" i="0" u="none" kern="1200" dirty="0"/>
            <a:t>, 2011)</a:t>
          </a:r>
          <a:r>
            <a:rPr lang="en-US" sz="1200" b="0" i="0" kern="1200" dirty="0"/>
            <a:t>​</a:t>
          </a:r>
        </a:p>
        <a:p>
          <a:pPr marL="0" lvl="0" indent="0" algn="ctr" defTabSz="533400">
            <a:lnSpc>
              <a:spcPct val="90000"/>
            </a:lnSpc>
            <a:spcBef>
              <a:spcPct val="0"/>
            </a:spcBef>
            <a:spcAft>
              <a:spcPct val="35000"/>
            </a:spcAft>
            <a:buNone/>
          </a:pPr>
          <a:r>
            <a:rPr lang="fr-BE" sz="1200" b="0" i="0" u="none" kern="1200" dirty="0"/>
            <a:t>Frontières poreuses entre pratiques (Dias-</a:t>
          </a:r>
          <a:r>
            <a:rPr lang="fr-BE" sz="1200" b="0" i="0" u="none" kern="1200" dirty="0" err="1"/>
            <a:t>Chiaruttini</a:t>
          </a:r>
          <a:r>
            <a:rPr lang="fr-BE" sz="1200" b="0" i="0" u="none" kern="1200" dirty="0"/>
            <a:t>, 2015)</a:t>
          </a:r>
          <a:r>
            <a:rPr lang="en-US" sz="1200" b="0" i="0" kern="1200" dirty="0"/>
            <a:t>​</a:t>
          </a:r>
          <a:r>
            <a:rPr lang="fr-BE" sz="1200" kern="1200" dirty="0"/>
            <a:t> </a:t>
          </a:r>
        </a:p>
      </dsp:txBody>
      <dsp:txXfrm>
        <a:off x="3101164" y="212968"/>
        <a:ext cx="2506718" cy="1993754"/>
      </dsp:txXfrm>
    </dsp:sp>
    <dsp:sp modelId="{600851AD-9C6D-0D45-8922-62DC4F71A5C1}">
      <dsp:nvSpPr>
        <dsp:cNvPr id="0" name=""/>
        <dsp:cNvSpPr/>
      </dsp:nvSpPr>
      <dsp:spPr>
        <a:xfrm>
          <a:off x="8411735" y="1180174"/>
          <a:ext cx="500335" cy="91440"/>
        </a:xfrm>
        <a:custGeom>
          <a:avLst/>
          <a:gdLst/>
          <a:ahLst/>
          <a:cxnLst/>
          <a:rect l="0" t="0" r="0" b="0"/>
          <a:pathLst>
            <a:path>
              <a:moveTo>
                <a:pt x="0" y="45720"/>
              </a:moveTo>
              <a:lnTo>
                <a:pt x="267267" y="45720"/>
              </a:lnTo>
              <a:lnTo>
                <a:pt x="267267" y="45735"/>
              </a:lnTo>
              <a:lnTo>
                <a:pt x="500335" y="45735"/>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8648629" y="1222998"/>
        <a:ext cx="26546" cy="5793"/>
      </dsp:txXfrm>
    </dsp:sp>
    <dsp:sp modelId="{90D4AFB5-319D-C346-BBF0-D14ED1108DC6}">
      <dsp:nvSpPr>
        <dsp:cNvPr id="0" name=""/>
        <dsp:cNvSpPr/>
      </dsp:nvSpPr>
      <dsp:spPr>
        <a:xfrm>
          <a:off x="5897255" y="229025"/>
          <a:ext cx="2516280" cy="199373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3300" tIns="129425" rIns="123300" bIns="129425" numCol="1" spcCol="1270" anchor="ctr" anchorCtr="0">
          <a:noAutofit/>
        </a:bodyPr>
        <a:lstStyle/>
        <a:p>
          <a:pPr marL="0" lvl="0" indent="0" algn="ctr" defTabSz="533400">
            <a:lnSpc>
              <a:spcPct val="90000"/>
            </a:lnSpc>
            <a:spcBef>
              <a:spcPct val="0"/>
            </a:spcBef>
            <a:spcAft>
              <a:spcPct val="35000"/>
            </a:spcAft>
            <a:buNone/>
          </a:pPr>
          <a:r>
            <a:rPr lang="fr-BE" sz="1200" kern="1200" dirty="0"/>
            <a:t>C. Fonctions de l’oral en HE</a:t>
          </a:r>
        </a:p>
        <a:p>
          <a:pPr marL="0" lvl="0" indent="0" algn="ctr" defTabSz="533400">
            <a:lnSpc>
              <a:spcPct val="90000"/>
            </a:lnSpc>
            <a:spcBef>
              <a:spcPct val="0"/>
            </a:spcBef>
            <a:spcAft>
              <a:spcPct val="35000"/>
            </a:spcAft>
            <a:buNone/>
          </a:pPr>
          <a:r>
            <a:rPr lang="fr-BE" sz="1200" b="0" i="0" u="none" kern="1200" dirty="0"/>
            <a:t>Articulation des sentiments de fréquence, compétence et formation sur 6 fonctions de l’oral en contexte d’enseignement supérieur (</a:t>
          </a:r>
          <a:r>
            <a:rPr lang="fr-BE" sz="1200" b="0" i="0" u="none" kern="1200" dirty="0" err="1"/>
            <a:t>Schneuwly</a:t>
          </a:r>
          <a:r>
            <a:rPr lang="fr-BE" sz="1200" b="0" i="0" u="none" kern="1200" dirty="0"/>
            <a:t>, 2017)</a:t>
          </a:r>
          <a:r>
            <a:rPr lang="en-US" sz="1200" b="0" i="0" kern="1200" dirty="0"/>
            <a:t>​</a:t>
          </a:r>
          <a:endParaRPr lang="fr-BE" sz="1200" kern="1200" dirty="0"/>
        </a:p>
      </dsp:txBody>
      <dsp:txXfrm>
        <a:off x="5897255" y="229025"/>
        <a:ext cx="2516280" cy="1993739"/>
      </dsp:txXfrm>
    </dsp:sp>
    <dsp:sp modelId="{16BBB4D1-70A2-3547-949C-F2763B3E6787}">
      <dsp:nvSpPr>
        <dsp:cNvPr id="0" name=""/>
        <dsp:cNvSpPr/>
      </dsp:nvSpPr>
      <dsp:spPr>
        <a:xfrm>
          <a:off x="1264279" y="2216276"/>
          <a:ext cx="8938330" cy="555791"/>
        </a:xfrm>
        <a:custGeom>
          <a:avLst/>
          <a:gdLst/>
          <a:ahLst/>
          <a:cxnLst/>
          <a:rect l="0" t="0" r="0" b="0"/>
          <a:pathLst>
            <a:path>
              <a:moveTo>
                <a:pt x="8938330" y="0"/>
              </a:moveTo>
              <a:lnTo>
                <a:pt x="8938330" y="294995"/>
              </a:lnTo>
              <a:lnTo>
                <a:pt x="0" y="294995"/>
              </a:lnTo>
              <a:lnTo>
                <a:pt x="0" y="555791"/>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5509506" y="2491275"/>
        <a:ext cx="447877" cy="5793"/>
      </dsp:txXfrm>
    </dsp:sp>
    <dsp:sp modelId="{67C5A35B-4665-0646-B9FF-73033698F212}">
      <dsp:nvSpPr>
        <dsp:cNvPr id="0" name=""/>
        <dsp:cNvSpPr/>
      </dsp:nvSpPr>
      <dsp:spPr>
        <a:xfrm>
          <a:off x="8944470" y="233743"/>
          <a:ext cx="2516280" cy="198433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3300" tIns="129425" rIns="123300" bIns="129425" numCol="1" spcCol="1270" anchor="ctr" anchorCtr="0">
          <a:noAutofit/>
        </a:bodyPr>
        <a:lstStyle/>
        <a:p>
          <a:pPr marL="0" lvl="0" indent="0" algn="ctr" defTabSz="533400">
            <a:lnSpc>
              <a:spcPct val="90000"/>
            </a:lnSpc>
            <a:spcBef>
              <a:spcPct val="0"/>
            </a:spcBef>
            <a:spcAft>
              <a:spcPct val="35000"/>
            </a:spcAft>
            <a:buNone/>
          </a:pPr>
          <a:r>
            <a:rPr lang="fr-BE" sz="1200" kern="1200" dirty="0"/>
            <a:t>D. Genres de l’oral en HE</a:t>
          </a:r>
        </a:p>
        <a:p>
          <a:pPr marL="0" lvl="0" indent="0" algn="ctr" defTabSz="533400">
            <a:lnSpc>
              <a:spcPct val="90000"/>
            </a:lnSpc>
            <a:spcBef>
              <a:spcPct val="0"/>
            </a:spcBef>
            <a:spcAft>
              <a:spcPct val="35000"/>
            </a:spcAft>
            <a:buNone/>
          </a:pPr>
          <a:r>
            <a:rPr lang="fr-BE" sz="1200" b="0" i="0" u="none" kern="1200" dirty="0"/>
            <a:t>Genres pratiqués en HE (</a:t>
          </a:r>
          <a:r>
            <a:rPr lang="fr-BE" sz="1200" b="0" i="0" u="none" kern="1200" dirty="0" err="1"/>
            <a:t>Dolz</a:t>
          </a:r>
          <a:r>
            <a:rPr lang="fr-BE" sz="1200" b="0" i="0" u="none" kern="1200" dirty="0"/>
            <a:t> et </a:t>
          </a:r>
          <a:r>
            <a:rPr lang="fr-BE" sz="1200" b="0" i="0" u="none" kern="1200" dirty="0" err="1"/>
            <a:t>Schneuwly</a:t>
          </a:r>
          <a:r>
            <a:rPr lang="fr-BE" sz="1200" b="0" i="0" u="none" kern="1200" dirty="0"/>
            <a:t>)</a:t>
          </a:r>
          <a:r>
            <a:rPr lang="en-US" sz="1200" b="0" i="0" kern="1200" dirty="0"/>
            <a:t>​</a:t>
          </a:r>
        </a:p>
        <a:p>
          <a:pPr marL="0" lvl="0" indent="0" algn="ctr" defTabSz="533400">
            <a:lnSpc>
              <a:spcPct val="90000"/>
            </a:lnSpc>
            <a:spcBef>
              <a:spcPct val="0"/>
            </a:spcBef>
            <a:spcAft>
              <a:spcPct val="35000"/>
            </a:spcAft>
            <a:buNone/>
          </a:pPr>
          <a:r>
            <a:rPr lang="fr-BE" sz="1200" b="0" i="0" u="none" kern="1200" dirty="0"/>
            <a:t>Genres et pratiques effectives (Dupont, 2016)</a:t>
          </a:r>
          <a:r>
            <a:rPr lang="en-US" sz="1200" b="0" i="0" kern="1200" dirty="0"/>
            <a:t>​</a:t>
          </a:r>
        </a:p>
        <a:p>
          <a:pPr marL="0" lvl="0" indent="0" algn="ctr" defTabSz="533400">
            <a:lnSpc>
              <a:spcPct val="90000"/>
            </a:lnSpc>
            <a:spcBef>
              <a:spcPct val="0"/>
            </a:spcBef>
            <a:spcAft>
              <a:spcPct val="35000"/>
            </a:spcAft>
            <a:buNone/>
          </a:pPr>
          <a:r>
            <a:rPr lang="fr-BE" sz="1200" b="0" i="0" u="none" kern="1200" dirty="0"/>
            <a:t>Genres non modalisés/ médiatisés </a:t>
          </a:r>
          <a:r>
            <a:rPr lang="en-US" sz="1200" b="0" i="0" kern="1200" dirty="0"/>
            <a:t>​</a:t>
          </a:r>
          <a:endParaRPr lang="fr-BE" sz="1200" kern="1200" dirty="0"/>
        </a:p>
      </dsp:txBody>
      <dsp:txXfrm>
        <a:off x="8944470" y="233743"/>
        <a:ext cx="2516280" cy="1984333"/>
      </dsp:txXfrm>
    </dsp:sp>
    <dsp:sp modelId="{750108EE-B662-304F-AAAD-2184C575900C}">
      <dsp:nvSpPr>
        <dsp:cNvPr id="0" name=""/>
        <dsp:cNvSpPr/>
      </dsp:nvSpPr>
      <dsp:spPr>
        <a:xfrm>
          <a:off x="2520619" y="3833061"/>
          <a:ext cx="548144" cy="91440"/>
        </a:xfrm>
        <a:custGeom>
          <a:avLst/>
          <a:gdLst/>
          <a:ahLst/>
          <a:cxnLst/>
          <a:rect l="0" t="0" r="0" b="0"/>
          <a:pathLst>
            <a:path>
              <a:moveTo>
                <a:pt x="0" y="45720"/>
              </a:moveTo>
              <a:lnTo>
                <a:pt x="548144"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2780223" y="3875884"/>
        <a:ext cx="28937" cy="5793"/>
      </dsp:txXfrm>
    </dsp:sp>
    <dsp:sp modelId="{935F3FDD-CBA3-1E47-BF67-08B6C788E0B3}">
      <dsp:nvSpPr>
        <dsp:cNvPr id="0" name=""/>
        <dsp:cNvSpPr/>
      </dsp:nvSpPr>
      <dsp:spPr>
        <a:xfrm>
          <a:off x="6139" y="2804468"/>
          <a:ext cx="2516280" cy="2148626"/>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3300" tIns="129425" rIns="123300" bIns="129425" numCol="1" spcCol="1270" anchor="ctr" anchorCtr="0">
          <a:noAutofit/>
        </a:bodyPr>
        <a:lstStyle/>
        <a:p>
          <a:pPr marL="0" lvl="0" indent="0" algn="ctr" defTabSz="533400">
            <a:lnSpc>
              <a:spcPct val="90000"/>
            </a:lnSpc>
            <a:spcBef>
              <a:spcPct val="0"/>
            </a:spcBef>
            <a:spcAft>
              <a:spcPct val="35000"/>
            </a:spcAft>
            <a:buNone/>
          </a:pPr>
          <a:r>
            <a:rPr lang="fr-BE" sz="1200" kern="1200" dirty="0"/>
            <a:t>E. Habiletés à l’oral en HE</a:t>
          </a:r>
        </a:p>
        <a:p>
          <a:pPr marL="0" lvl="0" indent="0" algn="ctr" defTabSz="533400">
            <a:lnSpc>
              <a:spcPct val="90000"/>
            </a:lnSpc>
            <a:spcBef>
              <a:spcPct val="0"/>
            </a:spcBef>
            <a:spcAft>
              <a:spcPct val="35000"/>
            </a:spcAft>
            <a:buNone/>
          </a:pPr>
          <a:r>
            <a:rPr lang="fr-BE" sz="1200" b="0" i="0" u="none" kern="1200" dirty="0"/>
            <a:t>Sentiment de compétence sur les habiletés du prescrit légal belge (fondé e.a. sur Reuter, 1996; Kerbrat-</a:t>
          </a:r>
          <a:r>
            <a:rPr lang="fr-BE" sz="1200" b="0" i="0" u="none" kern="1200" dirty="0" err="1"/>
            <a:t>Orecchioni</a:t>
          </a:r>
          <a:r>
            <a:rPr lang="fr-BE" sz="1200" b="0" i="0" u="none" kern="1200" dirty="0"/>
            <a:t>, 1996)</a:t>
          </a:r>
          <a:r>
            <a:rPr lang="en-US" sz="1200" b="0" i="0" kern="1200" dirty="0"/>
            <a:t>​</a:t>
          </a:r>
        </a:p>
        <a:p>
          <a:pPr marL="0" lvl="0" indent="0" algn="ctr" defTabSz="533400">
            <a:lnSpc>
              <a:spcPct val="90000"/>
            </a:lnSpc>
            <a:spcBef>
              <a:spcPct val="0"/>
            </a:spcBef>
            <a:spcAft>
              <a:spcPct val="35000"/>
            </a:spcAft>
            <a:buNone/>
          </a:pPr>
          <a:r>
            <a:rPr lang="fr-BE" sz="1200" b="0" i="0" u="none" kern="1200" dirty="0"/>
            <a:t>Outil d’autoévaluation / de formation</a:t>
          </a:r>
          <a:r>
            <a:rPr lang="en-US" sz="1200" b="0" i="0" kern="1200" dirty="0"/>
            <a:t>​</a:t>
          </a:r>
          <a:endParaRPr lang="fr-BE" sz="1200" kern="1200" dirty="0"/>
        </a:p>
      </dsp:txBody>
      <dsp:txXfrm>
        <a:off x="6139" y="2804468"/>
        <a:ext cx="2516280" cy="2148626"/>
      </dsp:txXfrm>
    </dsp:sp>
    <dsp:sp modelId="{A61B9CCF-3634-8848-8A64-EFFE364AFE62}">
      <dsp:nvSpPr>
        <dsp:cNvPr id="0" name=""/>
        <dsp:cNvSpPr/>
      </dsp:nvSpPr>
      <dsp:spPr>
        <a:xfrm>
          <a:off x="5615644" y="3833061"/>
          <a:ext cx="548144" cy="91440"/>
        </a:xfrm>
        <a:custGeom>
          <a:avLst/>
          <a:gdLst/>
          <a:ahLst/>
          <a:cxnLst/>
          <a:rect l="0" t="0" r="0" b="0"/>
          <a:pathLst>
            <a:path>
              <a:moveTo>
                <a:pt x="0" y="45720"/>
              </a:moveTo>
              <a:lnTo>
                <a:pt x="548144"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5875248" y="3875884"/>
        <a:ext cx="28937" cy="5793"/>
      </dsp:txXfrm>
    </dsp:sp>
    <dsp:sp modelId="{2B649E36-AFF2-8945-BB0C-572EBF0996A9}">
      <dsp:nvSpPr>
        <dsp:cNvPr id="0" name=""/>
        <dsp:cNvSpPr/>
      </dsp:nvSpPr>
      <dsp:spPr>
        <a:xfrm>
          <a:off x="3101164" y="2820524"/>
          <a:ext cx="2516280" cy="211651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3300" tIns="129425" rIns="123300" bIns="129425" numCol="1" spcCol="1270" anchor="ctr" anchorCtr="0">
          <a:noAutofit/>
        </a:bodyPr>
        <a:lstStyle/>
        <a:p>
          <a:pPr marL="0" lvl="0" indent="0" algn="ctr" defTabSz="533400">
            <a:lnSpc>
              <a:spcPct val="90000"/>
            </a:lnSpc>
            <a:spcBef>
              <a:spcPct val="0"/>
            </a:spcBef>
            <a:spcAft>
              <a:spcPct val="35000"/>
            </a:spcAft>
            <a:buNone/>
          </a:pPr>
          <a:r>
            <a:rPr lang="fr-BE" sz="1200" kern="1200" dirty="0"/>
            <a:t>F. Rapport à l’oral en HE</a:t>
          </a:r>
        </a:p>
        <a:p>
          <a:pPr marL="0" lvl="0" indent="0" algn="ctr" defTabSz="533400">
            <a:lnSpc>
              <a:spcPct val="90000"/>
            </a:lnSpc>
            <a:spcBef>
              <a:spcPct val="0"/>
            </a:spcBef>
            <a:spcAft>
              <a:spcPct val="35000"/>
            </a:spcAft>
            <a:buNone/>
          </a:pPr>
          <a:r>
            <a:rPr lang="fr-BE" sz="1200" b="0" i="0" u="none" kern="1200" dirty="0"/>
            <a:t>Sentiment d’</a:t>
          </a:r>
          <a:r>
            <a:rPr lang="fr-BE" sz="1200" b="0" i="0" u="none" kern="1200" dirty="0" err="1"/>
            <a:t>autoefficacité</a:t>
          </a:r>
          <a:r>
            <a:rPr lang="fr-BE" sz="1200" b="0" i="0" u="none" kern="1200" dirty="0"/>
            <a:t> – motivation – valeur de la tâche =&gt; dimension statique? (Messier et al., 2017)</a:t>
          </a:r>
          <a:r>
            <a:rPr lang="fr-BE" sz="1200" b="0" i="0" kern="1200" dirty="0"/>
            <a:t>​</a:t>
          </a:r>
          <a:r>
            <a:rPr lang="fr-BE" sz="1200" kern="1200" dirty="0"/>
            <a:t> </a:t>
          </a:r>
        </a:p>
      </dsp:txBody>
      <dsp:txXfrm>
        <a:off x="3101164" y="2820524"/>
        <a:ext cx="2516280" cy="2116513"/>
      </dsp:txXfrm>
    </dsp:sp>
    <dsp:sp modelId="{117DBABB-7CE8-7741-9F17-FEFB46EFA187}">
      <dsp:nvSpPr>
        <dsp:cNvPr id="0" name=""/>
        <dsp:cNvSpPr/>
      </dsp:nvSpPr>
      <dsp:spPr>
        <a:xfrm>
          <a:off x="6196189" y="2785467"/>
          <a:ext cx="2516280" cy="218662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3300" tIns="129425" rIns="123300" bIns="129425" numCol="1" spcCol="1270" anchor="ctr" anchorCtr="0">
          <a:noAutofit/>
        </a:bodyPr>
        <a:lstStyle/>
        <a:p>
          <a:pPr marL="0" lvl="0" indent="0" algn="ctr" defTabSz="533400">
            <a:lnSpc>
              <a:spcPct val="90000"/>
            </a:lnSpc>
            <a:spcBef>
              <a:spcPct val="0"/>
            </a:spcBef>
            <a:spcAft>
              <a:spcPct val="35000"/>
            </a:spcAft>
            <a:buNone/>
          </a:pPr>
          <a:r>
            <a:rPr lang="fr-BE" sz="1200" kern="1200" dirty="0"/>
            <a:t>G. Expériences familiales et représentations</a:t>
          </a:r>
        </a:p>
        <a:p>
          <a:pPr marL="0" lvl="0" indent="0" algn="ctr" defTabSz="533400">
            <a:lnSpc>
              <a:spcPct val="90000"/>
            </a:lnSpc>
            <a:spcBef>
              <a:spcPct val="0"/>
            </a:spcBef>
            <a:spcAft>
              <a:spcPct val="35000"/>
            </a:spcAft>
            <a:buNone/>
          </a:pPr>
          <a:r>
            <a:rPr lang="fr-BE" sz="1200" b="0" i="0" u="none" kern="1200" dirty="0"/>
            <a:t>Socialisation familiale et  attendus académiques en matière de pratiques langagières (</a:t>
          </a:r>
          <a:r>
            <a:rPr lang="fr-BE" sz="1200" b="0" i="0" u="none" kern="1200" dirty="0" err="1"/>
            <a:t>Bautier</a:t>
          </a:r>
          <a:r>
            <a:rPr lang="fr-BE" sz="1200" b="0" i="0" u="none" kern="1200" dirty="0"/>
            <a:t>, 2017; Lahire, 2008; </a:t>
          </a:r>
          <a:r>
            <a:rPr lang="fr-BE" sz="1200" b="0" i="0" u="none" kern="1200" dirty="0" err="1"/>
            <a:t>Donahue</a:t>
          </a:r>
          <a:r>
            <a:rPr lang="fr-BE" sz="1200" b="0" i="0" u="none" kern="1200" dirty="0"/>
            <a:t>, 2008)</a:t>
          </a:r>
          <a:r>
            <a:rPr lang="fr-BE" sz="1200" b="0" i="0" kern="1200" dirty="0"/>
            <a:t>​</a:t>
          </a:r>
        </a:p>
        <a:p>
          <a:pPr marL="0" lvl="0" indent="0" algn="ctr" defTabSz="533400">
            <a:lnSpc>
              <a:spcPct val="90000"/>
            </a:lnSpc>
            <a:spcBef>
              <a:spcPct val="0"/>
            </a:spcBef>
            <a:spcAft>
              <a:spcPct val="35000"/>
            </a:spcAft>
            <a:buFont typeface="Arial" panose="020B0604020202020204" pitchFamily="34" charset="0"/>
            <a:buNone/>
          </a:pPr>
          <a:r>
            <a:rPr lang="fr-BE" sz="1200" b="0" i="0" u="none" kern="1200" dirty="0"/>
            <a:t>Rapport à l’oral (</a:t>
          </a:r>
          <a:r>
            <a:rPr lang="fr-BE" sz="1200" b="0" i="0" u="none" kern="1200" dirty="0" err="1"/>
            <a:t>Colognesi</a:t>
          </a:r>
          <a:r>
            <a:rPr lang="fr-BE" sz="1200" b="0" i="0" u="none" kern="1200" dirty="0"/>
            <a:t>, 2022)</a:t>
          </a:r>
          <a:r>
            <a:rPr lang="fr-BE" sz="1200" b="0" i="0" kern="1200" dirty="0"/>
            <a:t>​</a:t>
          </a:r>
          <a:endParaRPr lang="fr-BE" sz="1200" kern="1200" dirty="0"/>
        </a:p>
      </dsp:txBody>
      <dsp:txXfrm>
        <a:off x="6196189" y="2785467"/>
        <a:ext cx="2516280" cy="21866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BD6C1-1D3C-4C4C-ABCA-AF8B811FACE9}">
      <dsp:nvSpPr>
        <dsp:cNvPr id="0" name=""/>
        <dsp:cNvSpPr/>
      </dsp:nvSpPr>
      <dsp:spPr>
        <a:xfrm>
          <a:off x="4540830" y="2150996"/>
          <a:ext cx="3014943" cy="17575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Français LM– Allophone</a:t>
          </a:r>
        </a:p>
        <a:p>
          <a:pPr marL="0" lvl="0" indent="0" algn="ctr" defTabSz="533400">
            <a:lnSpc>
              <a:spcPct val="90000"/>
            </a:lnSpc>
            <a:spcBef>
              <a:spcPct val="0"/>
            </a:spcBef>
            <a:spcAft>
              <a:spcPct val="35000"/>
            </a:spcAft>
            <a:buNone/>
          </a:pPr>
          <a:endParaRPr lang="fr-FR" sz="1200" kern="1200" dirty="0"/>
        </a:p>
        <a:p>
          <a:pPr marL="0" lvl="0" indent="0" algn="ctr" defTabSz="533400" rtl="0">
            <a:lnSpc>
              <a:spcPct val="90000"/>
            </a:lnSpc>
            <a:spcBef>
              <a:spcPct val="0"/>
            </a:spcBef>
            <a:spcAft>
              <a:spcPct val="35000"/>
            </a:spcAft>
            <a:buNone/>
          </a:pPr>
          <a:r>
            <a:rPr lang="fr-FR" sz="1200" kern="1200" dirty="0"/>
            <a:t>Français/</a:t>
          </a:r>
          <a:r>
            <a:rPr lang="fr-FR" sz="1200" strike="noStrike" kern="1200" dirty="0">
              <a:latin typeface="Calibri Light" panose="020F0302020204030204"/>
            </a:rPr>
            <a:t>Anglophone - Français/non-Anglophone</a:t>
          </a:r>
          <a:endParaRPr lang="fr-FR" sz="1200" strike="sngStrike" kern="1200" dirty="0"/>
        </a:p>
        <a:p>
          <a:pPr marL="0" lvl="0" indent="0" algn="ctr" defTabSz="533400">
            <a:lnSpc>
              <a:spcPct val="90000"/>
            </a:lnSpc>
            <a:spcBef>
              <a:spcPct val="0"/>
            </a:spcBef>
            <a:spcAft>
              <a:spcPct val="35000"/>
            </a:spcAft>
            <a:buNone/>
          </a:pPr>
          <a:endParaRPr lang="fr-FR" sz="1200" strike="sngStrike" kern="1200" dirty="0"/>
        </a:p>
        <a:p>
          <a:pPr marL="0" lvl="0" indent="0" algn="ctr" defTabSz="533400">
            <a:lnSpc>
              <a:spcPct val="90000"/>
            </a:lnSpc>
            <a:spcBef>
              <a:spcPct val="0"/>
            </a:spcBef>
            <a:spcAft>
              <a:spcPct val="35000"/>
            </a:spcAft>
            <a:buNone/>
          </a:pPr>
          <a:r>
            <a:rPr lang="fr-FR" sz="1200" strike="noStrike" kern="1200" dirty="0"/>
            <a:t>Unilingue – Bilingue - Plurilingue</a:t>
          </a:r>
        </a:p>
      </dsp:txBody>
      <dsp:txXfrm>
        <a:off x="4982358" y="2408386"/>
        <a:ext cx="2131887" cy="1242789"/>
      </dsp:txXfrm>
    </dsp:sp>
    <dsp:sp modelId="{82060542-582C-5E48-90A7-1B65B287CE9E}">
      <dsp:nvSpPr>
        <dsp:cNvPr id="0" name=""/>
        <dsp:cNvSpPr/>
      </dsp:nvSpPr>
      <dsp:spPr>
        <a:xfrm rot="16200000">
          <a:off x="5900937" y="1610682"/>
          <a:ext cx="294730" cy="54121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fr-FR" sz="2100" kern="1200"/>
        </a:p>
      </dsp:txBody>
      <dsp:txXfrm>
        <a:off x="5945147" y="1763135"/>
        <a:ext cx="206311" cy="324730"/>
      </dsp:txXfrm>
    </dsp:sp>
    <dsp:sp modelId="{6F9DBF59-0834-AD4F-9188-C4BCB096EE1F}">
      <dsp:nvSpPr>
        <dsp:cNvPr id="0" name=""/>
        <dsp:cNvSpPr/>
      </dsp:nvSpPr>
      <dsp:spPr>
        <a:xfrm>
          <a:off x="5252395" y="3087"/>
          <a:ext cx="1591813" cy="159181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FR" sz="2100" kern="1200" dirty="0"/>
            <a:t>Fonctions</a:t>
          </a:r>
        </a:p>
      </dsp:txBody>
      <dsp:txXfrm>
        <a:off x="5485511" y="236203"/>
        <a:ext cx="1125581" cy="1125581"/>
      </dsp:txXfrm>
    </dsp:sp>
    <dsp:sp modelId="{0DE31EC2-5DFF-3E4A-9829-3699B0C54E4D}">
      <dsp:nvSpPr>
        <dsp:cNvPr id="0" name=""/>
        <dsp:cNvSpPr/>
      </dsp:nvSpPr>
      <dsp:spPr>
        <a:xfrm rot="1800000">
          <a:off x="7150091" y="3425601"/>
          <a:ext cx="104996" cy="54121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fr-FR" sz="2100" kern="1200"/>
        </a:p>
      </dsp:txBody>
      <dsp:txXfrm>
        <a:off x="7152201" y="3525969"/>
        <a:ext cx="73497" cy="324730"/>
      </dsp:txXfrm>
    </dsp:sp>
    <dsp:sp modelId="{0579FFF7-BB6D-3649-88EA-4CF4E1FEB186}">
      <dsp:nvSpPr>
        <dsp:cNvPr id="0" name=""/>
        <dsp:cNvSpPr/>
      </dsp:nvSpPr>
      <dsp:spPr>
        <a:xfrm>
          <a:off x="7184313" y="3349268"/>
          <a:ext cx="1591813" cy="159181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FR" sz="2100" kern="1200" dirty="0"/>
            <a:t>Habiletés</a:t>
          </a:r>
        </a:p>
      </dsp:txBody>
      <dsp:txXfrm>
        <a:off x="7417429" y="3582384"/>
        <a:ext cx="1125581" cy="1125581"/>
      </dsp:txXfrm>
    </dsp:sp>
    <dsp:sp modelId="{4FF3E51F-7AF6-B544-B445-A2CDCF5226C1}">
      <dsp:nvSpPr>
        <dsp:cNvPr id="0" name=""/>
        <dsp:cNvSpPr/>
      </dsp:nvSpPr>
      <dsp:spPr>
        <a:xfrm rot="9000000">
          <a:off x="4841517" y="3425601"/>
          <a:ext cx="104996" cy="54121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fr-FR" sz="2100" kern="1200"/>
        </a:p>
      </dsp:txBody>
      <dsp:txXfrm rot="10800000">
        <a:off x="4870906" y="3525969"/>
        <a:ext cx="73497" cy="324730"/>
      </dsp:txXfrm>
    </dsp:sp>
    <dsp:sp modelId="{46204770-A4EA-0A40-8E2C-D751CE29FCB8}">
      <dsp:nvSpPr>
        <dsp:cNvPr id="0" name=""/>
        <dsp:cNvSpPr/>
      </dsp:nvSpPr>
      <dsp:spPr>
        <a:xfrm>
          <a:off x="3320477" y="3349268"/>
          <a:ext cx="1591813" cy="159181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rtl="0">
            <a:lnSpc>
              <a:spcPct val="90000"/>
            </a:lnSpc>
            <a:spcBef>
              <a:spcPct val="0"/>
            </a:spcBef>
            <a:spcAft>
              <a:spcPct val="35000"/>
            </a:spcAft>
            <a:buNone/>
          </a:pPr>
          <a:r>
            <a:rPr lang="fr-FR" sz="2100" kern="1200" dirty="0"/>
            <a:t>Genres</a:t>
          </a:r>
          <a:r>
            <a:rPr lang="fr-FR" sz="2100" kern="1200" dirty="0">
              <a:latin typeface="Calibri Light" panose="020F0302020204030204"/>
            </a:rPr>
            <a:t> oraux</a:t>
          </a:r>
          <a:endParaRPr lang="fr-FR" sz="2100" kern="1200" dirty="0"/>
        </a:p>
      </dsp:txBody>
      <dsp:txXfrm>
        <a:off x="3553593" y="3582384"/>
        <a:ext cx="1125581" cy="11255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BD6C1-1D3C-4C4C-ABCA-AF8B811FACE9}">
      <dsp:nvSpPr>
        <dsp:cNvPr id="0" name=""/>
        <dsp:cNvSpPr/>
      </dsp:nvSpPr>
      <dsp:spPr>
        <a:xfrm>
          <a:off x="4243387" y="785814"/>
          <a:ext cx="1700213" cy="9905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Français LM – Allophone</a:t>
          </a:r>
        </a:p>
        <a:p>
          <a:pPr marL="0" lvl="0" indent="0" algn="ctr" defTabSz="533400">
            <a:lnSpc>
              <a:spcPct val="90000"/>
            </a:lnSpc>
            <a:spcBef>
              <a:spcPct val="0"/>
            </a:spcBef>
            <a:spcAft>
              <a:spcPct val="35000"/>
            </a:spcAft>
            <a:buNone/>
          </a:pPr>
          <a:endParaRPr lang="fr-FR" sz="1200" kern="1200" dirty="0"/>
        </a:p>
      </dsp:txBody>
      <dsp:txXfrm>
        <a:off x="4492377" y="930875"/>
        <a:ext cx="1202233" cy="700417"/>
      </dsp:txXfrm>
    </dsp:sp>
    <dsp:sp modelId="{82060542-582C-5E48-90A7-1B65B287CE9E}">
      <dsp:nvSpPr>
        <dsp:cNvPr id="0" name=""/>
        <dsp:cNvSpPr/>
      </dsp:nvSpPr>
      <dsp:spPr>
        <a:xfrm rot="5169924">
          <a:off x="5036527" y="721126"/>
          <a:ext cx="54229" cy="22915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a:p>
      </dsp:txBody>
      <dsp:txXfrm>
        <a:off x="5044117" y="758841"/>
        <a:ext cx="37960" cy="137495"/>
      </dsp:txXfrm>
    </dsp:sp>
    <dsp:sp modelId="{6F9DBF59-0834-AD4F-9188-C4BCB096EE1F}">
      <dsp:nvSpPr>
        <dsp:cNvPr id="0" name=""/>
        <dsp:cNvSpPr/>
      </dsp:nvSpPr>
      <dsp:spPr>
        <a:xfrm>
          <a:off x="4707632" y="215043"/>
          <a:ext cx="673992" cy="67399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FR" sz="900" kern="1200" dirty="0"/>
            <a:t>Fonctions</a:t>
          </a:r>
        </a:p>
      </dsp:txBody>
      <dsp:txXfrm>
        <a:off x="4806336" y="313747"/>
        <a:ext cx="476584" cy="476584"/>
      </dsp:txXfrm>
    </dsp:sp>
    <dsp:sp modelId="{0DE31EC2-5DFF-3E4A-9829-3699B0C54E4D}">
      <dsp:nvSpPr>
        <dsp:cNvPr id="0" name=""/>
        <dsp:cNvSpPr/>
      </dsp:nvSpPr>
      <dsp:spPr>
        <a:xfrm rot="12600000">
          <a:off x="5635070" y="1493088"/>
          <a:ext cx="48164" cy="22915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a:p>
      </dsp:txBody>
      <dsp:txXfrm rot="10800000">
        <a:off x="5648551" y="1542531"/>
        <a:ext cx="33715" cy="137495"/>
      </dsp:txXfrm>
    </dsp:sp>
    <dsp:sp modelId="{0579FFF7-BB6D-3649-88EA-4CF4E1FEB186}">
      <dsp:nvSpPr>
        <dsp:cNvPr id="0" name=""/>
        <dsp:cNvSpPr/>
      </dsp:nvSpPr>
      <dsp:spPr>
        <a:xfrm>
          <a:off x="5573472" y="1415768"/>
          <a:ext cx="673992" cy="67399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FR" sz="900" kern="1200" dirty="0"/>
            <a:t>Habiletés</a:t>
          </a:r>
        </a:p>
      </dsp:txBody>
      <dsp:txXfrm>
        <a:off x="5672176" y="1514472"/>
        <a:ext cx="476584" cy="476584"/>
      </dsp:txXfrm>
    </dsp:sp>
    <dsp:sp modelId="{4FF3E51F-7AF6-B544-B445-A2CDCF5226C1}">
      <dsp:nvSpPr>
        <dsp:cNvPr id="0" name=""/>
        <dsp:cNvSpPr/>
      </dsp:nvSpPr>
      <dsp:spPr>
        <a:xfrm rot="19800000">
          <a:off x="4503752" y="1493088"/>
          <a:ext cx="48164" cy="22915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a:p>
      </dsp:txBody>
      <dsp:txXfrm>
        <a:off x="4504720" y="1542531"/>
        <a:ext cx="33715" cy="137495"/>
      </dsp:txXfrm>
    </dsp:sp>
    <dsp:sp modelId="{46204770-A4EA-0A40-8E2C-D751CE29FCB8}">
      <dsp:nvSpPr>
        <dsp:cNvPr id="0" name=""/>
        <dsp:cNvSpPr/>
      </dsp:nvSpPr>
      <dsp:spPr>
        <a:xfrm>
          <a:off x="3939523" y="1415768"/>
          <a:ext cx="673992" cy="67399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rtl="0">
            <a:lnSpc>
              <a:spcPct val="90000"/>
            </a:lnSpc>
            <a:spcBef>
              <a:spcPct val="0"/>
            </a:spcBef>
            <a:spcAft>
              <a:spcPct val="35000"/>
            </a:spcAft>
            <a:buNone/>
          </a:pPr>
          <a:r>
            <a:rPr lang="fr-FR" sz="900" kern="1200"/>
            <a:t>Genres</a:t>
          </a:r>
          <a:r>
            <a:rPr lang="fr-FR" sz="900" kern="1200">
              <a:latin typeface="Calibri Light" panose="020F0302020204030204"/>
            </a:rPr>
            <a:t> oraux</a:t>
          </a:r>
          <a:endParaRPr lang="fr-FR" sz="900" kern="1200"/>
        </a:p>
      </dsp:txBody>
      <dsp:txXfrm>
        <a:off x="4038227" y="1514472"/>
        <a:ext cx="476584" cy="4765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BD6C1-1D3C-4C4C-ABCA-AF8B811FACE9}">
      <dsp:nvSpPr>
        <dsp:cNvPr id="0" name=""/>
        <dsp:cNvSpPr/>
      </dsp:nvSpPr>
      <dsp:spPr>
        <a:xfrm>
          <a:off x="3787422" y="1042763"/>
          <a:ext cx="2778828" cy="1104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fr-FR" sz="1200" kern="1200" dirty="0"/>
        </a:p>
        <a:p>
          <a:pPr marL="0" lvl="0" indent="0" algn="ctr" defTabSz="533400" rtl="0">
            <a:lnSpc>
              <a:spcPct val="90000"/>
            </a:lnSpc>
            <a:spcBef>
              <a:spcPct val="0"/>
            </a:spcBef>
            <a:spcAft>
              <a:spcPct val="35000"/>
            </a:spcAft>
            <a:buNone/>
          </a:pPr>
          <a:r>
            <a:rPr lang="fr-FR" sz="1200" kern="1200" dirty="0"/>
            <a:t>Français LM/ allophone</a:t>
          </a:r>
          <a:endParaRPr lang="fr-FR" sz="1200" strike="sngStrike" kern="1200" dirty="0"/>
        </a:p>
        <a:p>
          <a:pPr marL="0" lvl="0" indent="0" algn="ctr" defTabSz="533400">
            <a:lnSpc>
              <a:spcPct val="90000"/>
            </a:lnSpc>
            <a:spcBef>
              <a:spcPct val="0"/>
            </a:spcBef>
            <a:spcAft>
              <a:spcPct val="35000"/>
            </a:spcAft>
            <a:buNone/>
          </a:pPr>
          <a:endParaRPr lang="fr-FR" sz="1200" strike="sngStrike" kern="1200" dirty="0"/>
        </a:p>
      </dsp:txBody>
      <dsp:txXfrm>
        <a:off x="4194372" y="1204490"/>
        <a:ext cx="1964928" cy="780889"/>
      </dsp:txXfrm>
    </dsp:sp>
    <dsp:sp modelId="{82060542-582C-5E48-90A7-1B65B287CE9E}">
      <dsp:nvSpPr>
        <dsp:cNvPr id="0" name=""/>
        <dsp:cNvSpPr/>
      </dsp:nvSpPr>
      <dsp:spPr>
        <a:xfrm rot="16200061">
          <a:off x="5176286" y="875892"/>
          <a:ext cx="1119" cy="33169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FR" sz="1300" kern="1200"/>
        </a:p>
      </dsp:txBody>
      <dsp:txXfrm>
        <a:off x="5176454" y="942399"/>
        <a:ext cx="783" cy="199015"/>
      </dsp:txXfrm>
    </dsp:sp>
    <dsp:sp modelId="{6F9DBF59-0834-AD4F-9188-C4BCB096EE1F}">
      <dsp:nvSpPr>
        <dsp:cNvPr id="0" name=""/>
        <dsp:cNvSpPr/>
      </dsp:nvSpPr>
      <dsp:spPr>
        <a:xfrm>
          <a:off x="4689070" y="65082"/>
          <a:ext cx="975568" cy="97556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dirty="0"/>
            <a:t>Fonctions</a:t>
          </a:r>
        </a:p>
      </dsp:txBody>
      <dsp:txXfrm>
        <a:off x="4831939" y="207951"/>
        <a:ext cx="689830" cy="6898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BD6C1-1D3C-4C4C-ABCA-AF8B811FACE9}">
      <dsp:nvSpPr>
        <dsp:cNvPr id="0" name=""/>
        <dsp:cNvSpPr/>
      </dsp:nvSpPr>
      <dsp:spPr>
        <a:xfrm>
          <a:off x="4259412" y="781291"/>
          <a:ext cx="2122195" cy="9995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fr-FR" sz="1200" kern="1200" dirty="0"/>
            <a:t>Français/</a:t>
          </a:r>
          <a:r>
            <a:rPr lang="fr-FR" sz="1200" strike="noStrike" kern="1200" dirty="0">
              <a:latin typeface="Calibri Light" panose="020F0302020204030204"/>
            </a:rPr>
            <a:t>Anglophone - Français/non-Anglophone</a:t>
          </a:r>
          <a:endParaRPr lang="fr-FR" sz="1200" strike="sngStrike" kern="1200" dirty="0"/>
        </a:p>
        <a:p>
          <a:pPr marL="0" lvl="0" indent="0" algn="ctr" defTabSz="533400">
            <a:lnSpc>
              <a:spcPct val="90000"/>
            </a:lnSpc>
            <a:spcBef>
              <a:spcPct val="0"/>
            </a:spcBef>
            <a:spcAft>
              <a:spcPct val="35000"/>
            </a:spcAft>
            <a:buNone/>
          </a:pPr>
          <a:endParaRPr lang="fr-FR" sz="1200" strike="sngStrike" kern="1200" dirty="0"/>
        </a:p>
      </dsp:txBody>
      <dsp:txXfrm>
        <a:off x="4570200" y="927672"/>
        <a:ext cx="1500619" cy="706788"/>
      </dsp:txXfrm>
    </dsp:sp>
    <dsp:sp modelId="{82060542-582C-5E48-90A7-1B65B287CE9E}">
      <dsp:nvSpPr>
        <dsp:cNvPr id="0" name=""/>
        <dsp:cNvSpPr/>
      </dsp:nvSpPr>
      <dsp:spPr>
        <a:xfrm rot="5463872">
          <a:off x="5301971" y="704566"/>
          <a:ext cx="53819" cy="25197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a:p>
      </dsp:txBody>
      <dsp:txXfrm rot="10800000">
        <a:off x="5310194" y="746888"/>
        <a:ext cx="37673" cy="151182"/>
      </dsp:txXfrm>
    </dsp:sp>
    <dsp:sp modelId="{6F9DBF59-0834-AD4F-9188-C4BCB096EE1F}">
      <dsp:nvSpPr>
        <dsp:cNvPr id="0" name=""/>
        <dsp:cNvSpPr/>
      </dsp:nvSpPr>
      <dsp:spPr>
        <a:xfrm>
          <a:off x="4964249" y="141814"/>
          <a:ext cx="741088" cy="74108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FR" sz="900" kern="1200" dirty="0"/>
            <a:t>Fonctions</a:t>
          </a:r>
        </a:p>
      </dsp:txBody>
      <dsp:txXfrm>
        <a:off x="5072779" y="250344"/>
        <a:ext cx="524028" cy="524028"/>
      </dsp:txXfrm>
    </dsp:sp>
    <dsp:sp modelId="{0DE31EC2-5DFF-3E4A-9829-3699B0C54E4D}">
      <dsp:nvSpPr>
        <dsp:cNvPr id="0" name=""/>
        <dsp:cNvSpPr/>
      </dsp:nvSpPr>
      <dsp:spPr>
        <a:xfrm rot="2120490">
          <a:off x="5911422" y="1579630"/>
          <a:ext cx="15560" cy="25197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a:p>
      </dsp:txBody>
      <dsp:txXfrm>
        <a:off x="5911852" y="1628674"/>
        <a:ext cx="10892" cy="151182"/>
      </dsp:txXfrm>
    </dsp:sp>
    <dsp:sp modelId="{0579FFF7-BB6D-3649-88EA-4CF4E1FEB186}">
      <dsp:nvSpPr>
        <dsp:cNvPr id="0" name=""/>
        <dsp:cNvSpPr/>
      </dsp:nvSpPr>
      <dsp:spPr>
        <a:xfrm>
          <a:off x="5863252" y="1558158"/>
          <a:ext cx="741088" cy="74108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FR" sz="900" kern="1200" dirty="0"/>
            <a:t>Habiletés</a:t>
          </a:r>
        </a:p>
      </dsp:txBody>
      <dsp:txXfrm>
        <a:off x="5971782" y="1666688"/>
        <a:ext cx="524028" cy="524028"/>
      </dsp:txXfrm>
    </dsp:sp>
    <dsp:sp modelId="{4FF3E51F-7AF6-B544-B445-A2CDCF5226C1}">
      <dsp:nvSpPr>
        <dsp:cNvPr id="0" name=""/>
        <dsp:cNvSpPr/>
      </dsp:nvSpPr>
      <dsp:spPr>
        <a:xfrm rot="8627695">
          <a:off x="4736946" y="1579482"/>
          <a:ext cx="7601" cy="25197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a:p>
      </dsp:txBody>
      <dsp:txXfrm rot="10800000">
        <a:off x="4739006" y="1629203"/>
        <a:ext cx="5321" cy="151182"/>
      </dsp:txXfrm>
    </dsp:sp>
    <dsp:sp modelId="{46204770-A4EA-0A40-8E2C-D751CE29FCB8}">
      <dsp:nvSpPr>
        <dsp:cNvPr id="0" name=""/>
        <dsp:cNvSpPr/>
      </dsp:nvSpPr>
      <dsp:spPr>
        <a:xfrm>
          <a:off x="4065247" y="1558158"/>
          <a:ext cx="741088" cy="74108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rtl="0">
            <a:lnSpc>
              <a:spcPct val="90000"/>
            </a:lnSpc>
            <a:spcBef>
              <a:spcPct val="0"/>
            </a:spcBef>
            <a:spcAft>
              <a:spcPct val="35000"/>
            </a:spcAft>
            <a:buNone/>
          </a:pPr>
          <a:r>
            <a:rPr lang="fr-FR" sz="900" kern="1200"/>
            <a:t>Genres</a:t>
          </a:r>
          <a:r>
            <a:rPr lang="fr-FR" sz="900" kern="1200">
              <a:latin typeface="Calibri Light" panose="020F0302020204030204"/>
            </a:rPr>
            <a:t> oraux</a:t>
          </a:r>
          <a:endParaRPr lang="fr-FR" sz="900" kern="1200"/>
        </a:p>
      </dsp:txBody>
      <dsp:txXfrm>
        <a:off x="4173777" y="1666688"/>
        <a:ext cx="524028" cy="524028"/>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AB5CC2-7A1F-204F-A98B-4174F492C218}" type="datetimeFigureOut">
              <a:rPr lang="fr-FR" smtClean="0"/>
              <a:t>17/07/2024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F9304-1245-854F-AC13-BF1B21089057}" type="slidenum">
              <a:rPr lang="fr-FR" smtClean="0"/>
              <a:t>‹N°›</a:t>
            </a:fld>
            <a:endParaRPr lang="fr-FR"/>
          </a:p>
        </p:txBody>
      </p:sp>
    </p:spTree>
    <p:extLst>
      <p:ext uri="{BB962C8B-B14F-4D97-AF65-F5344CB8AC3E}">
        <p14:creationId xmlns:p14="http://schemas.microsoft.com/office/powerpoint/2010/main" val="1909374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CAT</a:t>
            </a:r>
          </a:p>
        </p:txBody>
      </p:sp>
      <p:sp>
        <p:nvSpPr>
          <p:cNvPr id="4" name="Espace réservé du numéro de diapositive 3"/>
          <p:cNvSpPr>
            <a:spLocks noGrp="1"/>
          </p:cNvSpPr>
          <p:nvPr>
            <p:ph type="sldNum" sz="quarter" idx="5"/>
          </p:nvPr>
        </p:nvSpPr>
        <p:spPr/>
        <p:txBody>
          <a:bodyPr/>
          <a:lstStyle/>
          <a:p>
            <a:fld id="{072865EA-C3C0-4192-AA6A-D54AF1BE9B52}" type="slidenum">
              <a:rPr lang="fr-BE" smtClean="0"/>
              <a:t>1</a:t>
            </a:fld>
            <a:endParaRPr lang="fr-BE"/>
          </a:p>
        </p:txBody>
      </p:sp>
    </p:spTree>
    <p:extLst>
      <p:ext uri="{BB962C8B-B14F-4D97-AF65-F5344CB8AC3E}">
        <p14:creationId xmlns:p14="http://schemas.microsoft.com/office/powerpoint/2010/main" val="2552137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Les enseignant.es connaissent mal la socialisation familiale des étudiant.es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600">
                <a:latin typeface="Calibri" panose="020F0502020204030204" pitchFamily="34" charset="0"/>
                <a:ea typeface="Times New Roman" panose="02020603050405020304" pitchFamily="18" charset="0"/>
                <a:cs typeface="Calibri" panose="020F0502020204030204" pitchFamily="34" charset="0"/>
              </a:rPr>
              <a:t>Quid de l’oral? Observation par de nombreux enseignant.es de </a:t>
            </a:r>
            <a:r>
              <a:rPr lang="fr-FR" sz="1200" kern="1600">
                <a:solidFill>
                  <a:schemeClr val="accent1"/>
                </a:solidFill>
                <a:latin typeface="Calibri" panose="020F0502020204030204" pitchFamily="34" charset="0"/>
                <a:ea typeface="Times New Roman" panose="02020603050405020304" pitchFamily="18" charset="0"/>
                <a:cs typeface="Calibri" panose="020F0502020204030204" pitchFamily="34" charset="0"/>
              </a:rPr>
              <a:t>difficultés dans les pratiques langagières orales</a:t>
            </a:r>
            <a:r>
              <a:rPr lang="fr-FR" sz="1200" kern="1600">
                <a:latin typeface="Calibri" panose="020F0502020204030204" pitchFamily="34" charset="0"/>
                <a:ea typeface="Times New Roman" panose="02020603050405020304" pitchFamily="18" charset="0"/>
                <a:cs typeface="Calibri" panose="020F0502020204030204" pitchFamily="34" charset="0"/>
              </a:rPr>
              <a:t> </a:t>
            </a:r>
            <a:r>
              <a:rPr lang="fr-FR" sz="1200" kern="1600">
                <a:solidFill>
                  <a:schemeClr val="accent1"/>
                </a:solidFill>
                <a:latin typeface="Calibri" panose="020F0502020204030204" pitchFamily="34" charset="0"/>
                <a:ea typeface="Times New Roman" panose="02020603050405020304" pitchFamily="18" charset="0"/>
                <a:cs typeface="Calibri" panose="020F0502020204030204" pitchFamily="34" charset="0"/>
              </a:rPr>
              <a:t>des étudiant.es de HE, </a:t>
            </a:r>
            <a:r>
              <a:rPr lang="fr-FR" sz="1200" kern="1600">
                <a:latin typeface="Calibri" panose="020F0502020204030204" pitchFamily="34" charset="0"/>
                <a:ea typeface="Times New Roman" panose="02020603050405020304" pitchFamily="18" charset="0"/>
                <a:cs typeface="Calibri" panose="020F0502020204030204" pitchFamily="34" charset="0"/>
              </a:rPr>
              <a:t>en particulier en contexte bruxellois (multiculturel, multilingue, précarisation croissante)</a:t>
            </a:r>
          </a:p>
          <a:p>
            <a:endParaRPr lang="fr-BE"/>
          </a:p>
        </p:txBody>
      </p:sp>
      <p:sp>
        <p:nvSpPr>
          <p:cNvPr id="4" name="Espace réservé du numéro de diapositive 3"/>
          <p:cNvSpPr>
            <a:spLocks noGrp="1"/>
          </p:cNvSpPr>
          <p:nvPr>
            <p:ph type="sldNum" sz="quarter" idx="5"/>
          </p:nvPr>
        </p:nvSpPr>
        <p:spPr/>
        <p:txBody>
          <a:bodyPr/>
          <a:lstStyle/>
          <a:p>
            <a:fld id="{86AB4522-AAD9-4FC4-BF8C-B97EE4C0B18D}" type="slidenum">
              <a:rPr lang="fr-BE" smtClean="0"/>
              <a:t>5</a:t>
            </a:fld>
            <a:endParaRPr lang="fr-BE"/>
          </a:p>
        </p:txBody>
      </p:sp>
    </p:spTree>
    <p:extLst>
      <p:ext uri="{BB962C8B-B14F-4D97-AF65-F5344CB8AC3E}">
        <p14:creationId xmlns:p14="http://schemas.microsoft.com/office/powerpoint/2010/main" val="3928848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98F9304-1245-854F-AC13-BF1B21089057}" type="slidenum">
              <a:rPr lang="fr-FR" smtClean="0"/>
              <a:t>14</a:t>
            </a:fld>
            <a:endParaRPr lang="fr-FR"/>
          </a:p>
        </p:txBody>
      </p:sp>
    </p:spTree>
    <p:extLst>
      <p:ext uri="{BB962C8B-B14F-4D97-AF65-F5344CB8AC3E}">
        <p14:creationId xmlns:p14="http://schemas.microsoft.com/office/powerpoint/2010/main" val="3458724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Bilingues français /anglais se sentent plus compétents que les bilingues français non anglophones  Nous avançons 3 </a:t>
            </a:r>
            <a:r>
              <a:rPr lang="fr-FR" dirty="0" err="1"/>
              <a:t>hypothèeses</a:t>
            </a:r>
            <a:r>
              <a:rPr lang="fr-FR" dirty="0"/>
              <a:t> </a:t>
            </a:r>
          </a:p>
          <a:p>
            <a:endParaRPr lang="fr-FR" dirty="0"/>
          </a:p>
        </p:txBody>
      </p:sp>
      <p:sp>
        <p:nvSpPr>
          <p:cNvPr id="4" name="Espace réservé du numéro de diapositive 3"/>
          <p:cNvSpPr>
            <a:spLocks noGrp="1"/>
          </p:cNvSpPr>
          <p:nvPr>
            <p:ph type="sldNum" sz="quarter" idx="5"/>
          </p:nvPr>
        </p:nvSpPr>
        <p:spPr/>
        <p:txBody>
          <a:bodyPr/>
          <a:lstStyle/>
          <a:p>
            <a:fld id="{C98F9304-1245-854F-AC13-BF1B21089057}" type="slidenum">
              <a:rPr lang="fr-FR" smtClean="0"/>
              <a:t>26</a:t>
            </a:fld>
            <a:endParaRPr lang="fr-FR"/>
          </a:p>
        </p:txBody>
      </p:sp>
    </p:spTree>
    <p:extLst>
      <p:ext uri="{BB962C8B-B14F-4D97-AF65-F5344CB8AC3E}">
        <p14:creationId xmlns:p14="http://schemas.microsoft.com/office/powerpoint/2010/main" val="2503061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98F9304-1245-854F-AC13-BF1B21089057}" type="slidenum">
              <a:rPr lang="fr-FR" smtClean="0"/>
              <a:t>33</a:t>
            </a:fld>
            <a:endParaRPr lang="fr-FR"/>
          </a:p>
        </p:txBody>
      </p:sp>
    </p:spTree>
    <p:extLst>
      <p:ext uri="{BB962C8B-B14F-4D97-AF65-F5344CB8AC3E}">
        <p14:creationId xmlns:p14="http://schemas.microsoft.com/office/powerpoint/2010/main" val="3366294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Différence de perception entre les étudiants et les enseignants d’une part et d’autre part différence de perception entre bilingues français-anglais et bilingues français-autre langue que l’anglais</a:t>
            </a:r>
          </a:p>
        </p:txBody>
      </p:sp>
      <p:sp>
        <p:nvSpPr>
          <p:cNvPr id="4" name="Espace réservé du numéro de diapositive 3"/>
          <p:cNvSpPr>
            <a:spLocks noGrp="1"/>
          </p:cNvSpPr>
          <p:nvPr>
            <p:ph type="sldNum" sz="quarter" idx="5"/>
          </p:nvPr>
        </p:nvSpPr>
        <p:spPr/>
        <p:txBody>
          <a:bodyPr/>
          <a:lstStyle/>
          <a:p>
            <a:fld id="{C98F9304-1245-854F-AC13-BF1B21089057}" type="slidenum">
              <a:rPr lang="fr-FR" smtClean="0"/>
              <a:t>35</a:t>
            </a:fld>
            <a:endParaRPr lang="fr-FR"/>
          </a:p>
        </p:txBody>
      </p:sp>
    </p:spTree>
    <p:extLst>
      <p:ext uri="{BB962C8B-B14F-4D97-AF65-F5344CB8AC3E}">
        <p14:creationId xmlns:p14="http://schemas.microsoft.com/office/powerpoint/2010/main" val="2221526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F527D2-BC43-E2CB-3D11-AA531786956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1322BED-98CC-721A-A993-5AF4CC0E79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1E0BFA3-C0B1-199C-4D40-CE9CC435BCBD}"/>
              </a:ext>
            </a:extLst>
          </p:cNvPr>
          <p:cNvSpPr>
            <a:spLocks noGrp="1"/>
          </p:cNvSpPr>
          <p:nvPr>
            <p:ph type="dt" sz="half" idx="10"/>
          </p:nvPr>
        </p:nvSpPr>
        <p:spPr/>
        <p:txBody>
          <a:bodyPr/>
          <a:lstStyle/>
          <a:p>
            <a:fld id="{1FD76D77-F75A-E144-A667-DEBED6BA6E5F}" type="datetimeFigureOut">
              <a:rPr lang="fr-FR" smtClean="0"/>
              <a:t>17/07/2024</a:t>
            </a:fld>
            <a:endParaRPr lang="fr-FR"/>
          </a:p>
        </p:txBody>
      </p:sp>
      <p:sp>
        <p:nvSpPr>
          <p:cNvPr id="5" name="Espace réservé du pied de page 4">
            <a:extLst>
              <a:ext uri="{FF2B5EF4-FFF2-40B4-BE49-F238E27FC236}">
                <a16:creationId xmlns:a16="http://schemas.microsoft.com/office/drawing/2014/main" id="{BE51E02B-B1AC-2A89-2A70-B4AF8171E81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416CCFC-5303-BE75-5908-683F5FA03AF8}"/>
              </a:ext>
            </a:extLst>
          </p:cNvPr>
          <p:cNvSpPr>
            <a:spLocks noGrp="1"/>
          </p:cNvSpPr>
          <p:nvPr>
            <p:ph type="sldNum" sz="quarter" idx="12"/>
          </p:nvPr>
        </p:nvSpPr>
        <p:spPr/>
        <p:txBody>
          <a:bodyPr/>
          <a:lstStyle/>
          <a:p>
            <a:fld id="{25763224-A0C3-8C4C-8761-E5CB71D0C4D2}" type="slidenum">
              <a:rPr lang="fr-FR" smtClean="0"/>
              <a:t>‹N°›</a:t>
            </a:fld>
            <a:endParaRPr lang="fr-FR"/>
          </a:p>
        </p:txBody>
      </p:sp>
    </p:spTree>
    <p:extLst>
      <p:ext uri="{BB962C8B-B14F-4D97-AF65-F5344CB8AC3E}">
        <p14:creationId xmlns:p14="http://schemas.microsoft.com/office/powerpoint/2010/main" val="737319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89BD32-7122-AAE7-8F14-8A4DDB58A25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03887FA-1522-2BA0-DABA-20B47CF7E23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D0F551E-9539-A83B-C526-AA1897322927}"/>
              </a:ext>
            </a:extLst>
          </p:cNvPr>
          <p:cNvSpPr>
            <a:spLocks noGrp="1"/>
          </p:cNvSpPr>
          <p:nvPr>
            <p:ph type="dt" sz="half" idx="10"/>
          </p:nvPr>
        </p:nvSpPr>
        <p:spPr/>
        <p:txBody>
          <a:bodyPr/>
          <a:lstStyle/>
          <a:p>
            <a:fld id="{1FD76D77-F75A-E144-A667-DEBED6BA6E5F}" type="datetimeFigureOut">
              <a:rPr lang="fr-FR" smtClean="0"/>
              <a:t>17/07/2024</a:t>
            </a:fld>
            <a:endParaRPr lang="fr-FR"/>
          </a:p>
        </p:txBody>
      </p:sp>
      <p:sp>
        <p:nvSpPr>
          <p:cNvPr id="5" name="Espace réservé du pied de page 4">
            <a:extLst>
              <a:ext uri="{FF2B5EF4-FFF2-40B4-BE49-F238E27FC236}">
                <a16:creationId xmlns:a16="http://schemas.microsoft.com/office/drawing/2014/main" id="{C5050415-4C5C-84A5-3BC8-62F9028DB71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884D5C2-A45B-BA91-BE61-B3478C0B5F5D}"/>
              </a:ext>
            </a:extLst>
          </p:cNvPr>
          <p:cNvSpPr>
            <a:spLocks noGrp="1"/>
          </p:cNvSpPr>
          <p:nvPr>
            <p:ph type="sldNum" sz="quarter" idx="12"/>
          </p:nvPr>
        </p:nvSpPr>
        <p:spPr/>
        <p:txBody>
          <a:bodyPr/>
          <a:lstStyle/>
          <a:p>
            <a:fld id="{25763224-A0C3-8C4C-8761-E5CB71D0C4D2}" type="slidenum">
              <a:rPr lang="fr-FR" smtClean="0"/>
              <a:t>‹N°›</a:t>
            </a:fld>
            <a:endParaRPr lang="fr-FR"/>
          </a:p>
        </p:txBody>
      </p:sp>
    </p:spTree>
    <p:extLst>
      <p:ext uri="{BB962C8B-B14F-4D97-AF65-F5344CB8AC3E}">
        <p14:creationId xmlns:p14="http://schemas.microsoft.com/office/powerpoint/2010/main" val="2738458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783EBFC-2890-8364-D19C-ABCE4369A7C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0E23FD0-D521-F192-1DAC-989DE158CE9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3E9F021-079A-1434-3560-44E6B91B5239}"/>
              </a:ext>
            </a:extLst>
          </p:cNvPr>
          <p:cNvSpPr>
            <a:spLocks noGrp="1"/>
          </p:cNvSpPr>
          <p:nvPr>
            <p:ph type="dt" sz="half" idx="10"/>
          </p:nvPr>
        </p:nvSpPr>
        <p:spPr/>
        <p:txBody>
          <a:bodyPr/>
          <a:lstStyle/>
          <a:p>
            <a:fld id="{1FD76D77-F75A-E144-A667-DEBED6BA6E5F}" type="datetimeFigureOut">
              <a:rPr lang="fr-FR" smtClean="0"/>
              <a:t>17/07/2024</a:t>
            </a:fld>
            <a:endParaRPr lang="fr-FR"/>
          </a:p>
        </p:txBody>
      </p:sp>
      <p:sp>
        <p:nvSpPr>
          <p:cNvPr id="5" name="Espace réservé du pied de page 4">
            <a:extLst>
              <a:ext uri="{FF2B5EF4-FFF2-40B4-BE49-F238E27FC236}">
                <a16:creationId xmlns:a16="http://schemas.microsoft.com/office/drawing/2014/main" id="{34262A82-513C-1469-F78E-0B5D0D4A6A9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E12789D-BF04-649C-2FC3-400C968B12E7}"/>
              </a:ext>
            </a:extLst>
          </p:cNvPr>
          <p:cNvSpPr>
            <a:spLocks noGrp="1"/>
          </p:cNvSpPr>
          <p:nvPr>
            <p:ph type="sldNum" sz="quarter" idx="12"/>
          </p:nvPr>
        </p:nvSpPr>
        <p:spPr/>
        <p:txBody>
          <a:bodyPr/>
          <a:lstStyle/>
          <a:p>
            <a:fld id="{25763224-A0C3-8C4C-8761-E5CB71D0C4D2}" type="slidenum">
              <a:rPr lang="fr-FR" smtClean="0"/>
              <a:t>‹N°›</a:t>
            </a:fld>
            <a:endParaRPr lang="fr-FR"/>
          </a:p>
        </p:txBody>
      </p:sp>
    </p:spTree>
    <p:extLst>
      <p:ext uri="{BB962C8B-B14F-4D97-AF65-F5344CB8AC3E}">
        <p14:creationId xmlns:p14="http://schemas.microsoft.com/office/powerpoint/2010/main" val="3581096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381A4A-76DE-4D20-26FF-9CB8C9022DF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4EE45C7-1699-D938-1B9D-FC203249808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A78E337-FCA2-FC12-905A-4B14D0C198A9}"/>
              </a:ext>
            </a:extLst>
          </p:cNvPr>
          <p:cNvSpPr>
            <a:spLocks noGrp="1"/>
          </p:cNvSpPr>
          <p:nvPr>
            <p:ph type="dt" sz="half" idx="10"/>
          </p:nvPr>
        </p:nvSpPr>
        <p:spPr/>
        <p:txBody>
          <a:bodyPr/>
          <a:lstStyle/>
          <a:p>
            <a:fld id="{1FD76D77-F75A-E144-A667-DEBED6BA6E5F}" type="datetimeFigureOut">
              <a:rPr lang="fr-FR" smtClean="0"/>
              <a:t>17/07/2024</a:t>
            </a:fld>
            <a:endParaRPr lang="fr-FR"/>
          </a:p>
        </p:txBody>
      </p:sp>
      <p:sp>
        <p:nvSpPr>
          <p:cNvPr id="5" name="Espace réservé du pied de page 4">
            <a:extLst>
              <a:ext uri="{FF2B5EF4-FFF2-40B4-BE49-F238E27FC236}">
                <a16:creationId xmlns:a16="http://schemas.microsoft.com/office/drawing/2014/main" id="{6F1663B2-E7DF-20FE-9AB6-853CC3C37C4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29F4CE0-D581-5C2D-2DD9-6A0250CE5EF2}"/>
              </a:ext>
            </a:extLst>
          </p:cNvPr>
          <p:cNvSpPr>
            <a:spLocks noGrp="1"/>
          </p:cNvSpPr>
          <p:nvPr>
            <p:ph type="sldNum" sz="quarter" idx="12"/>
          </p:nvPr>
        </p:nvSpPr>
        <p:spPr/>
        <p:txBody>
          <a:bodyPr/>
          <a:lstStyle/>
          <a:p>
            <a:fld id="{25763224-A0C3-8C4C-8761-E5CB71D0C4D2}" type="slidenum">
              <a:rPr lang="fr-FR" smtClean="0"/>
              <a:t>‹N°›</a:t>
            </a:fld>
            <a:endParaRPr lang="fr-FR"/>
          </a:p>
        </p:txBody>
      </p:sp>
    </p:spTree>
    <p:extLst>
      <p:ext uri="{BB962C8B-B14F-4D97-AF65-F5344CB8AC3E}">
        <p14:creationId xmlns:p14="http://schemas.microsoft.com/office/powerpoint/2010/main" val="3935605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5A5330-72E3-E625-EFCC-B6F9B592A68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0649D88-C61F-20FB-E080-9CEBC267B9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4EA05A2-C8DE-4100-651D-80804E441274}"/>
              </a:ext>
            </a:extLst>
          </p:cNvPr>
          <p:cNvSpPr>
            <a:spLocks noGrp="1"/>
          </p:cNvSpPr>
          <p:nvPr>
            <p:ph type="dt" sz="half" idx="10"/>
          </p:nvPr>
        </p:nvSpPr>
        <p:spPr/>
        <p:txBody>
          <a:bodyPr/>
          <a:lstStyle/>
          <a:p>
            <a:fld id="{1FD76D77-F75A-E144-A667-DEBED6BA6E5F}" type="datetimeFigureOut">
              <a:rPr lang="fr-FR" smtClean="0"/>
              <a:t>17/07/2024</a:t>
            </a:fld>
            <a:endParaRPr lang="fr-FR"/>
          </a:p>
        </p:txBody>
      </p:sp>
      <p:sp>
        <p:nvSpPr>
          <p:cNvPr id="5" name="Espace réservé du pied de page 4">
            <a:extLst>
              <a:ext uri="{FF2B5EF4-FFF2-40B4-BE49-F238E27FC236}">
                <a16:creationId xmlns:a16="http://schemas.microsoft.com/office/drawing/2014/main" id="{C4F3A80C-5EFA-95CB-2C29-C8085710DE4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1E584C8-98EA-42F4-C1CD-F4B6B29CEAD8}"/>
              </a:ext>
            </a:extLst>
          </p:cNvPr>
          <p:cNvSpPr>
            <a:spLocks noGrp="1"/>
          </p:cNvSpPr>
          <p:nvPr>
            <p:ph type="sldNum" sz="quarter" idx="12"/>
          </p:nvPr>
        </p:nvSpPr>
        <p:spPr/>
        <p:txBody>
          <a:bodyPr/>
          <a:lstStyle/>
          <a:p>
            <a:fld id="{25763224-A0C3-8C4C-8761-E5CB71D0C4D2}" type="slidenum">
              <a:rPr lang="fr-FR" smtClean="0"/>
              <a:t>‹N°›</a:t>
            </a:fld>
            <a:endParaRPr lang="fr-FR"/>
          </a:p>
        </p:txBody>
      </p:sp>
    </p:spTree>
    <p:extLst>
      <p:ext uri="{BB962C8B-B14F-4D97-AF65-F5344CB8AC3E}">
        <p14:creationId xmlns:p14="http://schemas.microsoft.com/office/powerpoint/2010/main" val="3384444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FBE6E8-C808-9BD8-9B7C-46A0CD34530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B191873-F631-7824-232B-0133E03444E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A41E014-93A9-6B1B-135D-08AE33CA1EA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1F5B676-B134-8096-4743-4EB521BE100D}"/>
              </a:ext>
            </a:extLst>
          </p:cNvPr>
          <p:cNvSpPr>
            <a:spLocks noGrp="1"/>
          </p:cNvSpPr>
          <p:nvPr>
            <p:ph type="dt" sz="half" idx="10"/>
          </p:nvPr>
        </p:nvSpPr>
        <p:spPr/>
        <p:txBody>
          <a:bodyPr/>
          <a:lstStyle/>
          <a:p>
            <a:fld id="{1FD76D77-F75A-E144-A667-DEBED6BA6E5F}" type="datetimeFigureOut">
              <a:rPr lang="fr-FR" smtClean="0"/>
              <a:t>17/07/2024</a:t>
            </a:fld>
            <a:endParaRPr lang="fr-FR"/>
          </a:p>
        </p:txBody>
      </p:sp>
      <p:sp>
        <p:nvSpPr>
          <p:cNvPr id="6" name="Espace réservé du pied de page 5">
            <a:extLst>
              <a:ext uri="{FF2B5EF4-FFF2-40B4-BE49-F238E27FC236}">
                <a16:creationId xmlns:a16="http://schemas.microsoft.com/office/drawing/2014/main" id="{4D572C4B-A9AF-E7D2-D407-BC3345C3754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EDE43BC-4D97-29E6-8D07-8D83A8CE974E}"/>
              </a:ext>
            </a:extLst>
          </p:cNvPr>
          <p:cNvSpPr>
            <a:spLocks noGrp="1"/>
          </p:cNvSpPr>
          <p:nvPr>
            <p:ph type="sldNum" sz="quarter" idx="12"/>
          </p:nvPr>
        </p:nvSpPr>
        <p:spPr/>
        <p:txBody>
          <a:bodyPr/>
          <a:lstStyle/>
          <a:p>
            <a:fld id="{25763224-A0C3-8C4C-8761-E5CB71D0C4D2}" type="slidenum">
              <a:rPr lang="fr-FR" smtClean="0"/>
              <a:t>‹N°›</a:t>
            </a:fld>
            <a:endParaRPr lang="fr-FR"/>
          </a:p>
        </p:txBody>
      </p:sp>
    </p:spTree>
    <p:extLst>
      <p:ext uri="{BB962C8B-B14F-4D97-AF65-F5344CB8AC3E}">
        <p14:creationId xmlns:p14="http://schemas.microsoft.com/office/powerpoint/2010/main" val="1755336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38D647-AECA-27B0-D239-1FA10CC5A63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A770ECB-8985-0D49-2034-1AA0CC8A7F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63C7692-CD07-C65D-7892-EB45AE48024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8B3D92D-ADE5-599F-63F4-C9AE2EEB92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8E9474B-7149-E9C8-7610-06785446332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A35F53D-DFF2-ACA1-2244-B5865C3A29E1}"/>
              </a:ext>
            </a:extLst>
          </p:cNvPr>
          <p:cNvSpPr>
            <a:spLocks noGrp="1"/>
          </p:cNvSpPr>
          <p:nvPr>
            <p:ph type="dt" sz="half" idx="10"/>
          </p:nvPr>
        </p:nvSpPr>
        <p:spPr/>
        <p:txBody>
          <a:bodyPr/>
          <a:lstStyle/>
          <a:p>
            <a:fld id="{1FD76D77-F75A-E144-A667-DEBED6BA6E5F}" type="datetimeFigureOut">
              <a:rPr lang="fr-FR" smtClean="0"/>
              <a:t>17/07/2024</a:t>
            </a:fld>
            <a:endParaRPr lang="fr-FR"/>
          </a:p>
        </p:txBody>
      </p:sp>
      <p:sp>
        <p:nvSpPr>
          <p:cNvPr id="8" name="Espace réservé du pied de page 7">
            <a:extLst>
              <a:ext uri="{FF2B5EF4-FFF2-40B4-BE49-F238E27FC236}">
                <a16:creationId xmlns:a16="http://schemas.microsoft.com/office/drawing/2014/main" id="{EDF75B0D-170C-3438-DA1B-C913173AF58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6551DE2-6ED9-334A-130F-A3545EADBA32}"/>
              </a:ext>
            </a:extLst>
          </p:cNvPr>
          <p:cNvSpPr>
            <a:spLocks noGrp="1"/>
          </p:cNvSpPr>
          <p:nvPr>
            <p:ph type="sldNum" sz="quarter" idx="12"/>
          </p:nvPr>
        </p:nvSpPr>
        <p:spPr/>
        <p:txBody>
          <a:bodyPr/>
          <a:lstStyle/>
          <a:p>
            <a:fld id="{25763224-A0C3-8C4C-8761-E5CB71D0C4D2}" type="slidenum">
              <a:rPr lang="fr-FR" smtClean="0"/>
              <a:t>‹N°›</a:t>
            </a:fld>
            <a:endParaRPr lang="fr-FR"/>
          </a:p>
        </p:txBody>
      </p:sp>
    </p:spTree>
    <p:extLst>
      <p:ext uri="{BB962C8B-B14F-4D97-AF65-F5344CB8AC3E}">
        <p14:creationId xmlns:p14="http://schemas.microsoft.com/office/powerpoint/2010/main" val="3673263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D7E792-26CD-F3D0-EEA4-6B783CFAAB1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95C9585-3167-0B83-3273-1832C5055C5E}"/>
              </a:ext>
            </a:extLst>
          </p:cNvPr>
          <p:cNvSpPr>
            <a:spLocks noGrp="1"/>
          </p:cNvSpPr>
          <p:nvPr>
            <p:ph type="dt" sz="half" idx="10"/>
          </p:nvPr>
        </p:nvSpPr>
        <p:spPr/>
        <p:txBody>
          <a:bodyPr/>
          <a:lstStyle/>
          <a:p>
            <a:fld id="{1FD76D77-F75A-E144-A667-DEBED6BA6E5F}" type="datetimeFigureOut">
              <a:rPr lang="fr-FR" smtClean="0"/>
              <a:t>17/07/2024</a:t>
            </a:fld>
            <a:endParaRPr lang="fr-FR"/>
          </a:p>
        </p:txBody>
      </p:sp>
      <p:sp>
        <p:nvSpPr>
          <p:cNvPr id="4" name="Espace réservé du pied de page 3">
            <a:extLst>
              <a:ext uri="{FF2B5EF4-FFF2-40B4-BE49-F238E27FC236}">
                <a16:creationId xmlns:a16="http://schemas.microsoft.com/office/drawing/2014/main" id="{7A6373B8-7199-6AED-76B8-CFEEBFD5B3D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C2FC964-E10A-C140-B7FF-FEA906A3EFF3}"/>
              </a:ext>
            </a:extLst>
          </p:cNvPr>
          <p:cNvSpPr>
            <a:spLocks noGrp="1"/>
          </p:cNvSpPr>
          <p:nvPr>
            <p:ph type="sldNum" sz="quarter" idx="12"/>
          </p:nvPr>
        </p:nvSpPr>
        <p:spPr/>
        <p:txBody>
          <a:bodyPr/>
          <a:lstStyle/>
          <a:p>
            <a:fld id="{25763224-A0C3-8C4C-8761-E5CB71D0C4D2}" type="slidenum">
              <a:rPr lang="fr-FR" smtClean="0"/>
              <a:t>‹N°›</a:t>
            </a:fld>
            <a:endParaRPr lang="fr-FR"/>
          </a:p>
        </p:txBody>
      </p:sp>
    </p:spTree>
    <p:extLst>
      <p:ext uri="{BB962C8B-B14F-4D97-AF65-F5344CB8AC3E}">
        <p14:creationId xmlns:p14="http://schemas.microsoft.com/office/powerpoint/2010/main" val="1450200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08EA913-38FC-A62F-935A-553845B122C7}"/>
              </a:ext>
            </a:extLst>
          </p:cNvPr>
          <p:cNvSpPr>
            <a:spLocks noGrp="1"/>
          </p:cNvSpPr>
          <p:nvPr>
            <p:ph type="dt" sz="half" idx="10"/>
          </p:nvPr>
        </p:nvSpPr>
        <p:spPr/>
        <p:txBody>
          <a:bodyPr/>
          <a:lstStyle/>
          <a:p>
            <a:fld id="{1FD76D77-F75A-E144-A667-DEBED6BA6E5F}" type="datetimeFigureOut">
              <a:rPr lang="fr-FR" smtClean="0"/>
              <a:t>17/07/2024</a:t>
            </a:fld>
            <a:endParaRPr lang="fr-FR"/>
          </a:p>
        </p:txBody>
      </p:sp>
      <p:sp>
        <p:nvSpPr>
          <p:cNvPr id="3" name="Espace réservé du pied de page 2">
            <a:extLst>
              <a:ext uri="{FF2B5EF4-FFF2-40B4-BE49-F238E27FC236}">
                <a16:creationId xmlns:a16="http://schemas.microsoft.com/office/drawing/2014/main" id="{7E8A4455-9211-6E01-BE35-09FB1DDBD95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5FE9137-3CAF-489B-09E8-9AD1E18CCF6D}"/>
              </a:ext>
            </a:extLst>
          </p:cNvPr>
          <p:cNvSpPr>
            <a:spLocks noGrp="1"/>
          </p:cNvSpPr>
          <p:nvPr>
            <p:ph type="sldNum" sz="quarter" idx="12"/>
          </p:nvPr>
        </p:nvSpPr>
        <p:spPr/>
        <p:txBody>
          <a:bodyPr/>
          <a:lstStyle/>
          <a:p>
            <a:fld id="{25763224-A0C3-8C4C-8761-E5CB71D0C4D2}" type="slidenum">
              <a:rPr lang="fr-FR" smtClean="0"/>
              <a:t>‹N°›</a:t>
            </a:fld>
            <a:endParaRPr lang="fr-FR"/>
          </a:p>
        </p:txBody>
      </p:sp>
    </p:spTree>
    <p:extLst>
      <p:ext uri="{BB962C8B-B14F-4D97-AF65-F5344CB8AC3E}">
        <p14:creationId xmlns:p14="http://schemas.microsoft.com/office/powerpoint/2010/main" val="2168736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C28754-EA0B-7951-ADAA-7DBA1F28271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5F3DF60-0A1A-979E-265B-055F19E0A4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81D7F6A-CC22-A7E3-B913-1E1703C439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EC8898B-CF67-5EC4-E64F-C78BCA974041}"/>
              </a:ext>
            </a:extLst>
          </p:cNvPr>
          <p:cNvSpPr>
            <a:spLocks noGrp="1"/>
          </p:cNvSpPr>
          <p:nvPr>
            <p:ph type="dt" sz="half" idx="10"/>
          </p:nvPr>
        </p:nvSpPr>
        <p:spPr/>
        <p:txBody>
          <a:bodyPr/>
          <a:lstStyle/>
          <a:p>
            <a:fld id="{1FD76D77-F75A-E144-A667-DEBED6BA6E5F}" type="datetimeFigureOut">
              <a:rPr lang="fr-FR" smtClean="0"/>
              <a:t>17/07/2024</a:t>
            </a:fld>
            <a:endParaRPr lang="fr-FR"/>
          </a:p>
        </p:txBody>
      </p:sp>
      <p:sp>
        <p:nvSpPr>
          <p:cNvPr id="6" name="Espace réservé du pied de page 5">
            <a:extLst>
              <a:ext uri="{FF2B5EF4-FFF2-40B4-BE49-F238E27FC236}">
                <a16:creationId xmlns:a16="http://schemas.microsoft.com/office/drawing/2014/main" id="{571D793B-2A91-93E4-929B-BD654BE3F10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131FA94-44D2-C5BD-739F-D0A4024D634D}"/>
              </a:ext>
            </a:extLst>
          </p:cNvPr>
          <p:cNvSpPr>
            <a:spLocks noGrp="1"/>
          </p:cNvSpPr>
          <p:nvPr>
            <p:ph type="sldNum" sz="quarter" idx="12"/>
          </p:nvPr>
        </p:nvSpPr>
        <p:spPr/>
        <p:txBody>
          <a:bodyPr/>
          <a:lstStyle/>
          <a:p>
            <a:fld id="{25763224-A0C3-8C4C-8761-E5CB71D0C4D2}" type="slidenum">
              <a:rPr lang="fr-FR" smtClean="0"/>
              <a:t>‹N°›</a:t>
            </a:fld>
            <a:endParaRPr lang="fr-FR"/>
          </a:p>
        </p:txBody>
      </p:sp>
    </p:spTree>
    <p:extLst>
      <p:ext uri="{BB962C8B-B14F-4D97-AF65-F5344CB8AC3E}">
        <p14:creationId xmlns:p14="http://schemas.microsoft.com/office/powerpoint/2010/main" val="3575545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E41051-8147-93AE-303A-6D71F5BD450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82E752A-F0A3-3085-7A7B-A5C214F7E3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160C54E-077E-8CA6-ED30-B6F7EE9819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B96CAC8-4E62-37B3-E16A-0C19EBA30B81}"/>
              </a:ext>
            </a:extLst>
          </p:cNvPr>
          <p:cNvSpPr>
            <a:spLocks noGrp="1"/>
          </p:cNvSpPr>
          <p:nvPr>
            <p:ph type="dt" sz="half" idx="10"/>
          </p:nvPr>
        </p:nvSpPr>
        <p:spPr/>
        <p:txBody>
          <a:bodyPr/>
          <a:lstStyle/>
          <a:p>
            <a:fld id="{1FD76D77-F75A-E144-A667-DEBED6BA6E5F}" type="datetimeFigureOut">
              <a:rPr lang="fr-FR" smtClean="0"/>
              <a:t>17/07/2024</a:t>
            </a:fld>
            <a:endParaRPr lang="fr-FR"/>
          </a:p>
        </p:txBody>
      </p:sp>
      <p:sp>
        <p:nvSpPr>
          <p:cNvPr id="6" name="Espace réservé du pied de page 5">
            <a:extLst>
              <a:ext uri="{FF2B5EF4-FFF2-40B4-BE49-F238E27FC236}">
                <a16:creationId xmlns:a16="http://schemas.microsoft.com/office/drawing/2014/main" id="{F01CD5EC-6E84-A0EE-3A89-4EF85904206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7F0BB4A-414A-BC76-EE69-D18B246AE4FE}"/>
              </a:ext>
            </a:extLst>
          </p:cNvPr>
          <p:cNvSpPr>
            <a:spLocks noGrp="1"/>
          </p:cNvSpPr>
          <p:nvPr>
            <p:ph type="sldNum" sz="quarter" idx="12"/>
          </p:nvPr>
        </p:nvSpPr>
        <p:spPr/>
        <p:txBody>
          <a:bodyPr/>
          <a:lstStyle/>
          <a:p>
            <a:fld id="{25763224-A0C3-8C4C-8761-E5CB71D0C4D2}" type="slidenum">
              <a:rPr lang="fr-FR" smtClean="0"/>
              <a:t>‹N°›</a:t>
            </a:fld>
            <a:endParaRPr lang="fr-FR"/>
          </a:p>
        </p:txBody>
      </p:sp>
    </p:spTree>
    <p:extLst>
      <p:ext uri="{BB962C8B-B14F-4D97-AF65-F5344CB8AC3E}">
        <p14:creationId xmlns:p14="http://schemas.microsoft.com/office/powerpoint/2010/main" val="131471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6165B99-6695-B375-3A3F-CF973ADCB1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AFC3799-0B9B-2E65-0C03-32C59AAC62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7B1B955-DB16-34EF-1FA7-B15E5E29DB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76D77-F75A-E144-A667-DEBED6BA6E5F}" type="datetimeFigureOut">
              <a:rPr lang="fr-FR" smtClean="0"/>
              <a:t>17/07/2024</a:t>
            </a:fld>
            <a:endParaRPr lang="fr-FR"/>
          </a:p>
        </p:txBody>
      </p:sp>
      <p:sp>
        <p:nvSpPr>
          <p:cNvPr id="5" name="Espace réservé du pied de page 4">
            <a:extLst>
              <a:ext uri="{FF2B5EF4-FFF2-40B4-BE49-F238E27FC236}">
                <a16:creationId xmlns:a16="http://schemas.microsoft.com/office/drawing/2014/main" id="{66BADCE2-65F3-0133-BB2B-3927D15FF1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2C5CBD4-839B-4C3C-91DC-AEE6C60965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63224-A0C3-8C4C-8761-E5CB71D0C4D2}" type="slidenum">
              <a:rPr lang="fr-FR" smtClean="0"/>
              <a:t>‹N°›</a:t>
            </a:fld>
            <a:endParaRPr lang="fr-FR"/>
          </a:p>
        </p:txBody>
      </p:sp>
    </p:spTree>
    <p:extLst>
      <p:ext uri="{BB962C8B-B14F-4D97-AF65-F5344CB8AC3E}">
        <p14:creationId xmlns:p14="http://schemas.microsoft.com/office/powerpoint/2010/main" val="1040234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6.xml.rels><?xml version="1.0" encoding="UTF-8" standalone="yes"?>
<Relationships xmlns="http://schemas.openxmlformats.org/package/2006/relationships"><Relationship Id="rId2" Type="http://schemas.openxmlformats.org/officeDocument/2006/relationships/hyperlink" Target="http://rdlc.revues.org/2031"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i.org/10.7202/1083006ar" TargetMode="External"/><Relationship Id="rId2" Type="http://schemas.openxmlformats.org/officeDocument/2006/relationships/hyperlink" Target="https://journals.openedition.org/amerika/343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A643337C-89A0-4E18-986B-FDF4BB4F0BF4}"/>
              </a:ext>
            </a:extLst>
          </p:cNvPr>
          <p:cNvGrpSpPr/>
          <p:nvPr/>
        </p:nvGrpSpPr>
        <p:grpSpPr>
          <a:xfrm>
            <a:off x="283232" y="303139"/>
            <a:ext cx="10900898" cy="6514898"/>
            <a:chOff x="538112" y="253932"/>
            <a:chExt cx="10900898" cy="6514898"/>
          </a:xfrm>
        </p:grpSpPr>
        <p:pic>
          <p:nvPicPr>
            <p:cNvPr id="5" name="Picture 4">
              <a:extLst>
                <a:ext uri="{FF2B5EF4-FFF2-40B4-BE49-F238E27FC236}">
                  <a16:creationId xmlns:a16="http://schemas.microsoft.com/office/drawing/2014/main" id="{DB537C78-47DE-48EF-B3E6-E26FB5D1DC5F}"/>
                </a:ext>
              </a:extLst>
            </p:cNvPr>
            <p:cNvPicPr>
              <a:picLocks noChangeAspect="1"/>
            </p:cNvPicPr>
            <p:nvPr/>
          </p:nvPicPr>
          <p:blipFill>
            <a:blip r:embed="rId3"/>
            <a:srcRect/>
            <a:stretch>
              <a:fillRect/>
            </a:stretch>
          </p:blipFill>
          <p:spPr>
            <a:xfrm>
              <a:off x="538112" y="253932"/>
              <a:ext cx="1395830" cy="825612"/>
            </a:xfrm>
            <a:prstGeom prst="rect">
              <a:avLst/>
            </a:prstGeom>
          </p:spPr>
        </p:pic>
        <p:pic>
          <p:nvPicPr>
            <p:cNvPr id="6" name="Picture 15">
              <a:extLst>
                <a:ext uri="{FF2B5EF4-FFF2-40B4-BE49-F238E27FC236}">
                  <a16:creationId xmlns:a16="http://schemas.microsoft.com/office/drawing/2014/main" id="{C30106E9-744C-4669-B13F-6104944A8424}"/>
                </a:ext>
              </a:extLst>
            </p:cNvPr>
            <p:cNvPicPr>
              <a:picLocks noChangeAspect="1"/>
            </p:cNvPicPr>
            <p:nvPr/>
          </p:nvPicPr>
          <p:blipFill rotWithShape="1">
            <a:blip r:embed="rId4"/>
            <a:srcRect l="7406" t="9428" r="12179" b="10460"/>
            <a:stretch/>
          </p:blipFill>
          <p:spPr>
            <a:xfrm>
              <a:off x="7387921" y="297906"/>
              <a:ext cx="1673084" cy="875056"/>
            </a:xfrm>
            <a:prstGeom prst="rect">
              <a:avLst/>
            </a:prstGeom>
          </p:spPr>
        </p:pic>
        <p:pic>
          <p:nvPicPr>
            <p:cNvPr id="8" name="Picture 6">
              <a:extLst>
                <a:ext uri="{FF2B5EF4-FFF2-40B4-BE49-F238E27FC236}">
                  <a16:creationId xmlns:a16="http://schemas.microsoft.com/office/drawing/2014/main" id="{DD649858-743F-46B3-810B-5BFE2EA21E08}"/>
                </a:ext>
              </a:extLst>
            </p:cNvPr>
            <p:cNvPicPr>
              <a:picLocks noChangeAspect="1"/>
            </p:cNvPicPr>
            <p:nvPr/>
          </p:nvPicPr>
          <p:blipFill>
            <a:blip r:embed="rId5"/>
            <a:srcRect/>
            <a:stretch>
              <a:fillRect/>
            </a:stretch>
          </p:blipFill>
          <p:spPr>
            <a:xfrm>
              <a:off x="5273162" y="466938"/>
              <a:ext cx="1661495" cy="399600"/>
            </a:xfrm>
            <a:prstGeom prst="rect">
              <a:avLst/>
            </a:prstGeom>
          </p:spPr>
        </p:pic>
        <p:pic>
          <p:nvPicPr>
            <p:cNvPr id="10" name="Picture 8">
              <a:extLst>
                <a:ext uri="{FF2B5EF4-FFF2-40B4-BE49-F238E27FC236}">
                  <a16:creationId xmlns:a16="http://schemas.microsoft.com/office/drawing/2014/main" id="{18DBBEB7-D2A3-4B6A-959E-5200DDB27EC3}"/>
                </a:ext>
              </a:extLst>
            </p:cNvPr>
            <p:cNvPicPr>
              <a:picLocks noChangeAspect="1"/>
            </p:cNvPicPr>
            <p:nvPr/>
          </p:nvPicPr>
          <p:blipFill>
            <a:blip r:embed="rId6"/>
            <a:srcRect/>
            <a:stretch>
              <a:fillRect/>
            </a:stretch>
          </p:blipFill>
          <p:spPr>
            <a:xfrm>
              <a:off x="9967532" y="328795"/>
              <a:ext cx="1471478" cy="803157"/>
            </a:xfrm>
            <a:prstGeom prst="rect">
              <a:avLst/>
            </a:prstGeom>
          </p:spPr>
        </p:pic>
        <p:pic>
          <p:nvPicPr>
            <p:cNvPr id="11" name="Picture 2">
              <a:extLst>
                <a:ext uri="{FF2B5EF4-FFF2-40B4-BE49-F238E27FC236}">
                  <a16:creationId xmlns:a16="http://schemas.microsoft.com/office/drawing/2014/main" id="{BE5F5639-029E-46F2-B353-9FA93BBD901B}"/>
                </a:ext>
              </a:extLst>
            </p:cNvPr>
            <p:cNvPicPr>
              <a:picLocks noChangeAspect="1"/>
            </p:cNvPicPr>
            <p:nvPr/>
          </p:nvPicPr>
          <p:blipFill>
            <a:blip r:embed="rId7"/>
            <a:srcRect l="5658" t="8624" r="5658" b="990"/>
            <a:stretch>
              <a:fillRect/>
            </a:stretch>
          </p:blipFill>
          <p:spPr>
            <a:xfrm>
              <a:off x="4987450" y="5788797"/>
              <a:ext cx="2596287" cy="980033"/>
            </a:xfrm>
            <a:prstGeom prst="rect">
              <a:avLst/>
            </a:prstGeom>
            <a:ln w="12700">
              <a:noFill/>
            </a:ln>
          </p:spPr>
        </p:pic>
      </p:grpSp>
      <p:sp>
        <p:nvSpPr>
          <p:cNvPr id="12" name="Titre 1">
            <a:extLst>
              <a:ext uri="{FF2B5EF4-FFF2-40B4-BE49-F238E27FC236}">
                <a16:creationId xmlns:a16="http://schemas.microsoft.com/office/drawing/2014/main" id="{2AFF5045-5F10-4F44-B1BE-F2A8A03FE86D}"/>
              </a:ext>
            </a:extLst>
          </p:cNvPr>
          <p:cNvSpPr>
            <a:spLocks noGrp="1"/>
          </p:cNvSpPr>
          <p:nvPr>
            <p:ph type="ctrTitle"/>
          </p:nvPr>
        </p:nvSpPr>
        <p:spPr>
          <a:xfrm>
            <a:off x="247042" y="2458017"/>
            <a:ext cx="11944958" cy="1882499"/>
          </a:xfrm>
        </p:spPr>
        <p:txBody>
          <a:bodyPr>
            <a:noAutofit/>
          </a:bodyPr>
          <a:lstStyle/>
          <a:p>
            <a:r>
              <a:rPr lang="fr-FR" sz="4000" b="1" dirty="0">
                <a:solidFill>
                  <a:schemeClr val="accent5">
                    <a:lumMod val="75000"/>
                  </a:schemeClr>
                </a:solidFill>
              </a:rPr>
              <a:t>Les pratiques langagières orales dans l’enseignement supérieur : appropriation des</a:t>
            </a:r>
            <a:br>
              <a:rPr lang="fr-FR" sz="4000" b="1" dirty="0">
                <a:solidFill>
                  <a:schemeClr val="accent5">
                    <a:lumMod val="75000"/>
                  </a:schemeClr>
                </a:solidFill>
              </a:rPr>
            </a:br>
            <a:r>
              <a:rPr lang="fr-FR" sz="4000" b="1" dirty="0">
                <a:solidFill>
                  <a:schemeClr val="accent5">
                    <a:lumMod val="75000"/>
                  </a:schemeClr>
                </a:solidFill>
              </a:rPr>
              <a:t>exigences académiques et professionnelles par les étudiant.es unilingues et plurilingues</a:t>
            </a:r>
            <a:endParaRPr lang="fr-BE" sz="4000" b="1" dirty="0">
              <a:solidFill>
                <a:schemeClr val="accent5">
                  <a:lumMod val="75000"/>
                </a:schemeClr>
              </a:solidFill>
            </a:endParaRPr>
          </a:p>
        </p:txBody>
      </p:sp>
      <p:sp>
        <p:nvSpPr>
          <p:cNvPr id="13" name="Sous-titre 2">
            <a:extLst>
              <a:ext uri="{FF2B5EF4-FFF2-40B4-BE49-F238E27FC236}">
                <a16:creationId xmlns:a16="http://schemas.microsoft.com/office/drawing/2014/main" id="{B5C62692-635E-4535-91E6-AC23F891C8A3}"/>
              </a:ext>
            </a:extLst>
          </p:cNvPr>
          <p:cNvSpPr>
            <a:spLocks noGrp="1"/>
          </p:cNvSpPr>
          <p:nvPr>
            <p:ph type="subTitle" idx="1"/>
          </p:nvPr>
        </p:nvSpPr>
        <p:spPr>
          <a:xfrm>
            <a:off x="699994" y="4463986"/>
            <a:ext cx="11208774" cy="984107"/>
          </a:xfrm>
          <a:ln w="9525">
            <a:noFill/>
          </a:ln>
        </p:spPr>
        <p:txBody>
          <a:bodyPr>
            <a:normAutofit lnSpcReduction="10000"/>
          </a:bodyPr>
          <a:lstStyle/>
          <a:p>
            <a:r>
              <a:rPr lang="fr-BE" sz="2000">
                <a:solidFill>
                  <a:schemeClr val="accent3">
                    <a:lumMod val="75000"/>
                  </a:schemeClr>
                </a:solidFill>
              </a:rPr>
              <a:t>Laurence </a:t>
            </a:r>
            <a:r>
              <a:rPr lang="fr-BE" sz="2000" err="1">
                <a:solidFill>
                  <a:schemeClr val="accent3">
                    <a:lumMod val="75000"/>
                  </a:schemeClr>
                </a:solidFill>
              </a:rPr>
              <a:t>Bregentzer</a:t>
            </a:r>
            <a:r>
              <a:rPr lang="fr-BE" sz="2000">
                <a:solidFill>
                  <a:schemeClr val="accent3">
                    <a:lumMod val="75000"/>
                  </a:schemeClr>
                </a:solidFill>
              </a:rPr>
              <a:t> (HE Galilée) - Marianne </a:t>
            </a:r>
            <a:r>
              <a:rPr lang="fr-BE" sz="2000" err="1">
                <a:solidFill>
                  <a:schemeClr val="accent3">
                    <a:lumMod val="75000"/>
                  </a:schemeClr>
                </a:solidFill>
              </a:rPr>
              <a:t>Caluwaerts</a:t>
            </a:r>
            <a:r>
              <a:rPr lang="fr-BE" sz="2000">
                <a:solidFill>
                  <a:schemeClr val="accent3">
                    <a:lumMod val="75000"/>
                  </a:schemeClr>
                </a:solidFill>
              </a:rPr>
              <a:t> (HE2B) - Camille Descamps (EPHEC) - Dorothée Klein (HELDB) - Bachar Malki  (HE Vinci)- Alexandre </a:t>
            </a:r>
            <a:r>
              <a:rPr lang="fr-BE" sz="2000" err="1">
                <a:solidFill>
                  <a:schemeClr val="accent3">
                    <a:lumMod val="75000"/>
                  </a:schemeClr>
                </a:solidFill>
              </a:rPr>
              <a:t>Sannen</a:t>
            </a:r>
            <a:r>
              <a:rPr lang="fr-BE" sz="2000">
                <a:solidFill>
                  <a:schemeClr val="accent3">
                    <a:lumMod val="75000"/>
                  </a:schemeClr>
                </a:solidFill>
              </a:rPr>
              <a:t> (HE Francisco FERRER) </a:t>
            </a:r>
          </a:p>
          <a:p>
            <a:r>
              <a:rPr lang="fr-BE" sz="2000">
                <a:solidFill>
                  <a:schemeClr val="accent3">
                    <a:lumMod val="75000"/>
                  </a:schemeClr>
                </a:solidFill>
              </a:rPr>
              <a:t>Catherine Deschepper (HE Vinci)</a:t>
            </a:r>
          </a:p>
        </p:txBody>
      </p:sp>
      <p:pic>
        <p:nvPicPr>
          <p:cNvPr id="14" name="Picture 13">
            <a:extLst>
              <a:ext uri="{FF2B5EF4-FFF2-40B4-BE49-F238E27FC236}">
                <a16:creationId xmlns:a16="http://schemas.microsoft.com/office/drawing/2014/main" id="{32CA3719-AECC-4B75-88C2-AE61C1D04A25}"/>
              </a:ext>
            </a:extLst>
          </p:cNvPr>
          <p:cNvPicPr>
            <a:picLocks noChangeAspect="1"/>
          </p:cNvPicPr>
          <p:nvPr/>
        </p:nvPicPr>
        <p:blipFill>
          <a:blip r:embed="rId8"/>
          <a:srcRect/>
          <a:stretch>
            <a:fillRect/>
          </a:stretch>
        </p:blipFill>
        <p:spPr>
          <a:xfrm>
            <a:off x="406264" y="5750806"/>
            <a:ext cx="2090172" cy="673500"/>
          </a:xfrm>
          <a:prstGeom prst="rect">
            <a:avLst/>
          </a:prstGeom>
        </p:spPr>
      </p:pic>
      <p:pic>
        <p:nvPicPr>
          <p:cNvPr id="15" name="Picture 3">
            <a:extLst>
              <a:ext uri="{FF2B5EF4-FFF2-40B4-BE49-F238E27FC236}">
                <a16:creationId xmlns:a16="http://schemas.microsoft.com/office/drawing/2014/main" id="{C7015BF3-40D0-4480-AF68-2EE9E7831B65}"/>
              </a:ext>
            </a:extLst>
          </p:cNvPr>
          <p:cNvPicPr>
            <a:picLocks noChangeAspect="1"/>
          </p:cNvPicPr>
          <p:nvPr/>
        </p:nvPicPr>
        <p:blipFill>
          <a:blip r:embed="rId9"/>
          <a:srcRect/>
          <a:stretch>
            <a:fillRect/>
          </a:stretch>
        </p:blipFill>
        <p:spPr>
          <a:xfrm>
            <a:off x="10334189" y="5764402"/>
            <a:ext cx="1395830" cy="715596"/>
          </a:xfrm>
          <a:prstGeom prst="rect">
            <a:avLst/>
          </a:prstGeom>
        </p:spPr>
      </p:pic>
      <p:pic>
        <p:nvPicPr>
          <p:cNvPr id="1026" name="Picture 2" descr="Haute Ecole Ephec | Wallonie-Bruxelles Campus">
            <a:extLst>
              <a:ext uri="{FF2B5EF4-FFF2-40B4-BE49-F238E27FC236}">
                <a16:creationId xmlns:a16="http://schemas.microsoft.com/office/drawing/2014/main" id="{0E8F7128-B664-7B10-1115-104D88A072D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27630" y="12759"/>
            <a:ext cx="20955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303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4CB506-BB26-42D2-8CDE-EABA8CCE3730}"/>
              </a:ext>
            </a:extLst>
          </p:cNvPr>
          <p:cNvSpPr>
            <a:spLocks noGrp="1"/>
          </p:cNvSpPr>
          <p:nvPr>
            <p:ph type="title"/>
          </p:nvPr>
        </p:nvSpPr>
        <p:spPr>
          <a:xfrm>
            <a:off x="630936" y="393700"/>
            <a:ext cx="10722864" cy="885825"/>
          </a:xfrm>
        </p:spPr>
        <p:txBody>
          <a:bodyPr anchor="b">
            <a:noAutofit/>
          </a:bodyPr>
          <a:lstStyle/>
          <a:p>
            <a:r>
              <a:rPr lang="fr-BE" sz="3200" b="1" dirty="0"/>
              <a:t>Questionnaire </a:t>
            </a:r>
            <a:r>
              <a:rPr lang="fr-BE" sz="3200" b="1" dirty="0" err="1"/>
              <a:t>étudiant.e.s</a:t>
            </a:r>
            <a:r>
              <a:rPr lang="fr-BE" sz="3200" b="1" dirty="0"/>
              <a:t> : données socio-démographiques </a:t>
            </a:r>
          </a:p>
        </p:txBody>
      </p:sp>
      <p:sp>
        <p:nvSpPr>
          <p:cNvPr id="3" name="Espace réservé du contenu 2">
            <a:extLst>
              <a:ext uri="{FF2B5EF4-FFF2-40B4-BE49-F238E27FC236}">
                <a16:creationId xmlns:a16="http://schemas.microsoft.com/office/drawing/2014/main" id="{9D02E885-24E3-41DE-BCB9-C30F10112BD8}"/>
              </a:ext>
            </a:extLst>
          </p:cNvPr>
          <p:cNvSpPr>
            <a:spLocks noGrp="1"/>
          </p:cNvSpPr>
          <p:nvPr>
            <p:ph idx="1"/>
          </p:nvPr>
        </p:nvSpPr>
        <p:spPr>
          <a:xfrm>
            <a:off x="630936" y="1643063"/>
            <a:ext cx="9827514" cy="4565713"/>
          </a:xfrm>
        </p:spPr>
        <p:txBody>
          <a:bodyPr vert="horz" lIns="91440" tIns="45720" rIns="91440" bIns="45720" rtlCol="0" anchor="t">
            <a:normAutofit lnSpcReduction="10000"/>
          </a:bodyPr>
          <a:lstStyle/>
          <a:p>
            <a:r>
              <a:rPr lang="fr-BE" dirty="0"/>
              <a:t>Participants : </a:t>
            </a:r>
            <a:r>
              <a:rPr lang="fr-BE" b="1" dirty="0"/>
              <a:t>760</a:t>
            </a:r>
            <a:r>
              <a:rPr lang="fr-BE" dirty="0"/>
              <a:t> (885 incomplets) </a:t>
            </a:r>
            <a:endParaRPr lang="fr-BE" b="1" dirty="0"/>
          </a:p>
          <a:p>
            <a:r>
              <a:rPr lang="fr-BE" dirty="0"/>
              <a:t>Âge moyen : </a:t>
            </a:r>
            <a:r>
              <a:rPr lang="fr-BE" b="1" dirty="0"/>
              <a:t>21,3 ans </a:t>
            </a:r>
          </a:p>
          <a:p>
            <a:r>
              <a:rPr lang="fr-BE" dirty="0"/>
              <a:t>Sexe : </a:t>
            </a:r>
            <a:r>
              <a:rPr lang="fr-BE" b="1" dirty="0"/>
              <a:t>525</a:t>
            </a:r>
            <a:r>
              <a:rPr lang="fr-BE" dirty="0"/>
              <a:t> femmes, </a:t>
            </a:r>
            <a:r>
              <a:rPr lang="fr-BE" b="1" dirty="0"/>
              <a:t>148</a:t>
            </a:r>
            <a:r>
              <a:rPr lang="fr-BE" dirty="0"/>
              <a:t> hommes, </a:t>
            </a:r>
            <a:r>
              <a:rPr lang="fr-BE" b="1" dirty="0"/>
              <a:t>78 </a:t>
            </a:r>
            <a:r>
              <a:rPr lang="fr-BE" dirty="0"/>
              <a:t>autres, 9 X</a:t>
            </a:r>
          </a:p>
          <a:p>
            <a:r>
              <a:rPr lang="fr-BE" dirty="0"/>
              <a:t>Années d’étude : </a:t>
            </a:r>
          </a:p>
          <a:p>
            <a:pPr lvl="1"/>
            <a:r>
              <a:rPr lang="fr-BE" sz="2800" dirty="0"/>
              <a:t>Bac 1 : </a:t>
            </a:r>
            <a:r>
              <a:rPr lang="fr-BE" sz="2800" b="1" dirty="0"/>
              <a:t>336 </a:t>
            </a:r>
          </a:p>
          <a:p>
            <a:pPr lvl="1"/>
            <a:r>
              <a:rPr lang="fr-BE" sz="2800" dirty="0"/>
              <a:t>Bac 2 : </a:t>
            </a:r>
            <a:r>
              <a:rPr lang="fr-BE" sz="2800" b="1" dirty="0"/>
              <a:t>384 </a:t>
            </a:r>
          </a:p>
          <a:p>
            <a:pPr lvl="1"/>
            <a:r>
              <a:rPr lang="fr-BE" sz="2800" dirty="0"/>
              <a:t>Bac 3 : </a:t>
            </a:r>
            <a:r>
              <a:rPr lang="fr-BE" sz="2800" b="1" dirty="0"/>
              <a:t>27 </a:t>
            </a:r>
          </a:p>
          <a:p>
            <a:pPr lvl="1"/>
            <a:r>
              <a:rPr lang="fr-BE" sz="2800" dirty="0"/>
              <a:t>Autres : </a:t>
            </a:r>
            <a:r>
              <a:rPr lang="fr-BE" sz="2800" b="1" dirty="0"/>
              <a:t>10</a:t>
            </a:r>
          </a:p>
          <a:p>
            <a:r>
              <a:rPr lang="fr-BE" dirty="0"/>
              <a:t>Langue maternelle : français (</a:t>
            </a:r>
            <a:r>
              <a:rPr lang="fr-BE" b="1" dirty="0"/>
              <a:t>580</a:t>
            </a:r>
            <a:r>
              <a:rPr lang="fr-BE" dirty="0"/>
              <a:t>), arabe (</a:t>
            </a:r>
            <a:r>
              <a:rPr lang="fr-BE" b="1" dirty="0"/>
              <a:t>36</a:t>
            </a:r>
            <a:r>
              <a:rPr lang="fr-BE" dirty="0"/>
              <a:t>), espagnol (</a:t>
            </a:r>
            <a:r>
              <a:rPr lang="fr-BE" b="1" dirty="0"/>
              <a:t>21</a:t>
            </a:r>
            <a:r>
              <a:rPr lang="fr-BE" dirty="0"/>
              <a:t>), luxembourgeois (</a:t>
            </a:r>
            <a:r>
              <a:rPr lang="fr-BE" b="1" dirty="0"/>
              <a:t>16</a:t>
            </a:r>
            <a:r>
              <a:rPr lang="fr-BE" dirty="0"/>
              <a:t>), polonais (</a:t>
            </a:r>
            <a:r>
              <a:rPr lang="fr-BE" b="1" dirty="0"/>
              <a:t>15</a:t>
            </a:r>
            <a:r>
              <a:rPr lang="fr-BE" dirty="0"/>
              <a:t>), italien (</a:t>
            </a:r>
            <a:r>
              <a:rPr lang="fr-BE" b="1" dirty="0"/>
              <a:t>11</a:t>
            </a:r>
            <a:r>
              <a:rPr lang="fr-BE" dirty="0"/>
              <a:t>), autres (</a:t>
            </a:r>
            <a:r>
              <a:rPr lang="fr-BE" b="1" dirty="0"/>
              <a:t>60</a:t>
            </a:r>
            <a:r>
              <a:rPr lang="fr-BE" dirty="0"/>
              <a:t>)</a:t>
            </a:r>
          </a:p>
          <a:p>
            <a:pPr marL="0" indent="0">
              <a:buNone/>
            </a:pPr>
            <a:endParaRPr lang="fr-BE" sz="2000" b="1" dirty="0"/>
          </a:p>
        </p:txBody>
      </p:sp>
      <p:sp>
        <p:nvSpPr>
          <p:cNvPr id="4" name="Espace réservé du numéro de diapositive 3">
            <a:extLst>
              <a:ext uri="{FF2B5EF4-FFF2-40B4-BE49-F238E27FC236}">
                <a16:creationId xmlns:a16="http://schemas.microsoft.com/office/drawing/2014/main" id="{274FDCFB-4BB7-469C-92D9-83599ABB6358}"/>
              </a:ext>
            </a:extLst>
          </p:cNvPr>
          <p:cNvSpPr>
            <a:spLocks noGrp="1"/>
          </p:cNvSpPr>
          <p:nvPr>
            <p:ph type="sldNum" sz="quarter" idx="12"/>
          </p:nvPr>
        </p:nvSpPr>
        <p:spPr>
          <a:xfrm>
            <a:off x="8610600" y="6356350"/>
            <a:ext cx="2743200" cy="365125"/>
          </a:xfrm>
        </p:spPr>
        <p:txBody>
          <a:bodyPr>
            <a:normAutofit/>
          </a:bodyPr>
          <a:lstStyle/>
          <a:p>
            <a:pPr>
              <a:spcAft>
                <a:spcPts val="600"/>
              </a:spcAft>
            </a:pPr>
            <a:fld id="{86374EC0-02B4-4EE3-8B79-53DD2E7826B5}" type="slidenum">
              <a:rPr lang="fr-BE" smtClean="0"/>
              <a:pPr>
                <a:spcAft>
                  <a:spcPts val="600"/>
                </a:spcAft>
              </a:pPr>
              <a:t>10</a:t>
            </a:fld>
            <a:endParaRPr lang="fr-BE"/>
          </a:p>
        </p:txBody>
      </p:sp>
    </p:spTree>
    <p:extLst>
      <p:ext uri="{BB962C8B-B14F-4D97-AF65-F5344CB8AC3E}">
        <p14:creationId xmlns:p14="http://schemas.microsoft.com/office/powerpoint/2010/main" val="1934621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90372790-B8A7-55C7-27F5-0D227F07B462}"/>
              </a:ext>
            </a:extLst>
          </p:cNvPr>
          <p:cNvSpPr>
            <a:spLocks noGrp="1"/>
          </p:cNvSpPr>
          <p:nvPr>
            <p:ph type="title"/>
          </p:nvPr>
        </p:nvSpPr>
        <p:spPr>
          <a:xfrm>
            <a:off x="1092200" y="151765"/>
            <a:ext cx="10515600" cy="1325563"/>
          </a:xfrm>
        </p:spPr>
        <p:txBody>
          <a:bodyPr/>
          <a:lstStyle/>
          <a:p>
            <a:pPr algn="ctr"/>
            <a:r>
              <a:rPr lang="fr-BE" dirty="0"/>
              <a:t>Filières d’études</a:t>
            </a:r>
          </a:p>
        </p:txBody>
      </p:sp>
      <p:graphicFrame>
        <p:nvGraphicFramePr>
          <p:cNvPr id="6" name="Graphique 5">
            <a:extLst>
              <a:ext uri="{FF2B5EF4-FFF2-40B4-BE49-F238E27FC236}">
                <a16:creationId xmlns:a16="http://schemas.microsoft.com/office/drawing/2014/main" id="{F8AA6477-A84C-F4D2-29A6-8011D29B4F8F}"/>
              </a:ext>
            </a:extLst>
          </p:cNvPr>
          <p:cNvGraphicFramePr>
            <a:graphicFrameLocks/>
          </p:cNvGraphicFramePr>
          <p:nvPr/>
        </p:nvGraphicFramePr>
        <p:xfrm>
          <a:off x="793248" y="1471025"/>
          <a:ext cx="12649199" cy="54607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1727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487120-5D17-4D7C-DE73-213B14C03F2C}"/>
              </a:ext>
            </a:extLst>
          </p:cNvPr>
          <p:cNvSpPr>
            <a:spLocks noGrp="1"/>
          </p:cNvSpPr>
          <p:nvPr>
            <p:ph type="title"/>
          </p:nvPr>
        </p:nvSpPr>
        <p:spPr>
          <a:xfrm>
            <a:off x="630936" y="640080"/>
            <a:ext cx="4818888" cy="1481328"/>
          </a:xfrm>
        </p:spPr>
        <p:txBody>
          <a:bodyPr vert="horz" lIns="91440" tIns="45720" rIns="91440" bIns="45720" rtlCol="0" anchor="b">
            <a:normAutofit/>
          </a:bodyPr>
          <a:lstStyle/>
          <a:p>
            <a:pPr algn="ctr"/>
            <a:r>
              <a:rPr lang="en-US" sz="5400" dirty="0" err="1"/>
              <a:t>Plurilinguisme</a:t>
            </a:r>
            <a:r>
              <a:rPr lang="en-US" sz="5400" dirty="0"/>
              <a:t> </a:t>
            </a:r>
            <a:endParaRPr lang="en-US" sz="5400" b="0" i="0" kern="1200" dirty="0">
              <a:solidFill>
                <a:schemeClr val="tx1"/>
              </a:solidFill>
              <a:latin typeface="+mj-lt"/>
              <a:ea typeface="+mj-ea"/>
              <a:cs typeface="+mj-cs"/>
            </a:endParaRPr>
          </a:p>
        </p:txBody>
      </p:sp>
      <p:sp>
        <p:nvSpPr>
          <p:cNvPr id="5" name="ZoneTexte 4">
            <a:extLst>
              <a:ext uri="{FF2B5EF4-FFF2-40B4-BE49-F238E27FC236}">
                <a16:creationId xmlns:a16="http://schemas.microsoft.com/office/drawing/2014/main" id="{318EE725-0E4C-E604-588A-598873590E38}"/>
              </a:ext>
            </a:extLst>
          </p:cNvPr>
          <p:cNvSpPr txBox="1"/>
          <p:nvPr/>
        </p:nvSpPr>
        <p:spPr>
          <a:xfrm>
            <a:off x="471488" y="2357438"/>
            <a:ext cx="4978336" cy="3851338"/>
          </a:xfrm>
          <a:prstGeom prst="rect">
            <a:avLst/>
          </a:prstGeom>
        </p:spPr>
        <p:txBody>
          <a:bodyPr vert="horz" lIns="91440" tIns="45720" rIns="91440" bIns="45720" rtlCol="0" anchor="t">
            <a:normAutofit fontScale="92500" lnSpcReduction="10000"/>
          </a:bodyPr>
          <a:lstStyle/>
          <a:p>
            <a:pPr>
              <a:lnSpc>
                <a:spcPct val="90000"/>
              </a:lnSpc>
              <a:spcBef>
                <a:spcPts val="1000"/>
              </a:spcBef>
              <a:buClr>
                <a:schemeClr val="accent1"/>
              </a:buClr>
              <a:buSzPct val="80000"/>
            </a:pPr>
            <a:endParaRPr lang="en-US" sz="2200" dirty="0"/>
          </a:p>
          <a:p>
            <a:pPr indent="-228600">
              <a:lnSpc>
                <a:spcPct val="90000"/>
              </a:lnSpc>
              <a:spcBef>
                <a:spcPts val="1000"/>
              </a:spcBef>
              <a:buClr>
                <a:schemeClr val="accent1"/>
              </a:buClr>
              <a:buSzPct val="80000"/>
              <a:buFont typeface="Arial" panose="020B0604020202020204" pitchFamily="34" charset="0"/>
              <a:buChar char="•"/>
            </a:pPr>
            <a:r>
              <a:rPr lang="en-US" sz="2800" dirty="0" err="1"/>
              <a:t>Parlez-vous</a:t>
            </a:r>
            <a:r>
              <a:rPr lang="en-US" sz="2800" dirty="0"/>
              <a:t> </a:t>
            </a:r>
            <a:r>
              <a:rPr lang="en-US" sz="2800" dirty="0" err="1"/>
              <a:t>une</a:t>
            </a:r>
            <a:r>
              <a:rPr lang="en-US" sz="2800" dirty="0"/>
              <a:t> </a:t>
            </a:r>
            <a:r>
              <a:rPr lang="en-US" sz="2800" dirty="0" err="1"/>
              <a:t>autre</a:t>
            </a:r>
            <a:r>
              <a:rPr lang="en-US" sz="2800" dirty="0"/>
              <a:t> langue </a:t>
            </a:r>
            <a:r>
              <a:rPr lang="en-US" sz="2800" dirty="0" err="1"/>
              <a:t>couramment</a:t>
            </a:r>
            <a:r>
              <a:rPr lang="en-US" sz="2800" dirty="0"/>
              <a:t> (avec </a:t>
            </a:r>
            <a:r>
              <a:rPr lang="en-US" sz="2800" dirty="0" err="1"/>
              <a:t>fluidité</a:t>
            </a:r>
            <a:r>
              <a:rPr lang="en-US" sz="2800" dirty="0"/>
              <a:t>, </a:t>
            </a:r>
            <a:r>
              <a:rPr lang="en-US" sz="2800" dirty="0" err="1"/>
              <a:t>aisance</a:t>
            </a:r>
            <a:r>
              <a:rPr lang="en-US" sz="2800" dirty="0"/>
              <a:t>)? :</a:t>
            </a:r>
          </a:p>
          <a:p>
            <a:pPr indent="-228600">
              <a:lnSpc>
                <a:spcPct val="90000"/>
              </a:lnSpc>
              <a:spcBef>
                <a:spcPts val="1000"/>
              </a:spcBef>
              <a:buClr>
                <a:schemeClr val="accent1"/>
              </a:buClr>
              <a:buSzPct val="80000"/>
              <a:buFont typeface="Arial" panose="020B0604020202020204" pitchFamily="34" charset="0"/>
              <a:buChar char="•"/>
            </a:pPr>
            <a:r>
              <a:rPr lang="en-US" sz="2800" dirty="0" err="1"/>
              <a:t>Oui</a:t>
            </a:r>
            <a:r>
              <a:rPr lang="en-US" sz="2800" dirty="0"/>
              <a:t>, </a:t>
            </a:r>
            <a:r>
              <a:rPr lang="en-US" sz="2800" dirty="0" err="1"/>
              <a:t>anglais</a:t>
            </a:r>
            <a:r>
              <a:rPr lang="en-US" sz="2800" dirty="0"/>
              <a:t> : </a:t>
            </a:r>
          </a:p>
          <a:p>
            <a:pPr lvl="1" indent="-228600">
              <a:lnSpc>
                <a:spcPct val="90000"/>
              </a:lnSpc>
              <a:spcBef>
                <a:spcPts val="1000"/>
              </a:spcBef>
              <a:buClr>
                <a:schemeClr val="accent1"/>
              </a:buClr>
              <a:buSzPct val="80000"/>
              <a:buFont typeface="Arial" panose="020B0604020202020204" pitchFamily="34" charset="0"/>
              <a:buChar char="•"/>
            </a:pPr>
            <a:r>
              <a:rPr lang="en-US" sz="2800" dirty="0"/>
              <a:t>297 </a:t>
            </a:r>
          </a:p>
          <a:p>
            <a:pPr lvl="1" indent="-228600">
              <a:lnSpc>
                <a:spcPct val="90000"/>
              </a:lnSpc>
              <a:spcBef>
                <a:spcPts val="1000"/>
              </a:spcBef>
              <a:buClr>
                <a:schemeClr val="accent1"/>
              </a:buClr>
              <a:buSzPct val="80000"/>
              <a:buFont typeface="Arial" panose="020B0604020202020204" pitchFamily="34" charset="0"/>
              <a:buChar char="•"/>
            </a:pPr>
            <a:r>
              <a:rPr lang="en-US" sz="2800" dirty="0"/>
              <a:t>152 </a:t>
            </a:r>
            <a:r>
              <a:rPr lang="en-US" sz="2800" dirty="0" err="1"/>
              <a:t>exclusivement</a:t>
            </a:r>
            <a:endParaRPr lang="en-US" sz="2800" dirty="0"/>
          </a:p>
          <a:p>
            <a:pPr indent="-228600">
              <a:lnSpc>
                <a:spcPct val="90000"/>
              </a:lnSpc>
              <a:spcBef>
                <a:spcPts val="1000"/>
              </a:spcBef>
              <a:buClr>
                <a:schemeClr val="accent1"/>
              </a:buClr>
              <a:buSzPct val="80000"/>
              <a:buFont typeface="Arial" panose="020B0604020202020204" pitchFamily="34" charset="0"/>
              <a:buChar char="•"/>
            </a:pPr>
            <a:r>
              <a:rPr lang="en-US" sz="2800" dirty="0" err="1"/>
              <a:t>Oui</a:t>
            </a:r>
            <a:r>
              <a:rPr lang="en-US" sz="2800" dirty="0"/>
              <a:t>, </a:t>
            </a:r>
            <a:r>
              <a:rPr lang="en-US" sz="2800" dirty="0" err="1"/>
              <a:t>autre</a:t>
            </a:r>
            <a:r>
              <a:rPr lang="en-US" sz="2800" dirty="0"/>
              <a:t> </a:t>
            </a:r>
            <a:r>
              <a:rPr lang="en-US" sz="2800" dirty="0" err="1"/>
              <a:t>qu’anglais</a:t>
            </a:r>
            <a:r>
              <a:rPr lang="en-US" sz="2800" dirty="0"/>
              <a:t> : </a:t>
            </a:r>
          </a:p>
          <a:p>
            <a:pPr lvl="1" indent="-228600">
              <a:lnSpc>
                <a:spcPct val="90000"/>
              </a:lnSpc>
              <a:spcBef>
                <a:spcPts val="1000"/>
              </a:spcBef>
              <a:buClr>
                <a:schemeClr val="accent1"/>
              </a:buClr>
              <a:buSzPct val="80000"/>
              <a:buFont typeface="Arial" panose="020B0604020202020204" pitchFamily="34" charset="0"/>
              <a:buChar char="•"/>
            </a:pPr>
            <a:r>
              <a:rPr lang="en-US" sz="2800" dirty="0"/>
              <a:t>226</a:t>
            </a:r>
          </a:p>
          <a:p>
            <a:pPr indent="-228600">
              <a:lnSpc>
                <a:spcPct val="90000"/>
              </a:lnSpc>
              <a:spcBef>
                <a:spcPts val="1000"/>
              </a:spcBef>
              <a:buClr>
                <a:schemeClr val="accent1"/>
              </a:buClr>
              <a:buSzPct val="80000"/>
              <a:buFont typeface="Arial" panose="020B0604020202020204" pitchFamily="34" charset="0"/>
              <a:buChar char="•"/>
            </a:pPr>
            <a:endParaRPr lang="en-US" sz="2200" dirty="0"/>
          </a:p>
          <a:p>
            <a:pPr indent="-228600">
              <a:lnSpc>
                <a:spcPct val="90000"/>
              </a:lnSpc>
              <a:spcBef>
                <a:spcPts val="1000"/>
              </a:spcBef>
              <a:buClr>
                <a:schemeClr val="accent1"/>
              </a:buClr>
              <a:buSzPct val="80000"/>
              <a:buFont typeface="Arial" panose="020B0604020202020204" pitchFamily="34" charset="0"/>
              <a:buChar char="•"/>
            </a:pPr>
            <a:endParaRPr lang="en-US" sz="2200" dirty="0"/>
          </a:p>
        </p:txBody>
      </p:sp>
      <p:graphicFrame>
        <p:nvGraphicFramePr>
          <p:cNvPr id="6" name="Espace réservé du contenu 5">
            <a:extLst>
              <a:ext uri="{FF2B5EF4-FFF2-40B4-BE49-F238E27FC236}">
                <a16:creationId xmlns:a16="http://schemas.microsoft.com/office/drawing/2014/main" id="{58B17D65-63BB-B66F-C884-DA135253C9D3}"/>
              </a:ext>
            </a:extLst>
          </p:cNvPr>
          <p:cNvGraphicFramePr>
            <a:graphicFrameLocks noGrp="1"/>
          </p:cNvGraphicFramePr>
          <p:nvPr>
            <p:ph idx="1"/>
          </p:nvPr>
        </p:nvGraphicFramePr>
        <p:xfrm>
          <a:off x="5395658" y="640080"/>
          <a:ext cx="6505502" cy="60452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5351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A0FA92-EDE7-04E4-9E09-5A16BA9559BA}"/>
              </a:ext>
            </a:extLst>
          </p:cNvPr>
          <p:cNvSpPr>
            <a:spLocks noGrp="1"/>
          </p:cNvSpPr>
          <p:nvPr>
            <p:ph type="title"/>
          </p:nvPr>
        </p:nvSpPr>
        <p:spPr/>
        <p:txBody>
          <a:bodyPr/>
          <a:lstStyle/>
          <a:p>
            <a:pPr algn="ctr"/>
            <a:r>
              <a:rPr lang="fr-FR" dirty="0"/>
              <a:t>Résultats : Traitements réalisés </a:t>
            </a:r>
          </a:p>
        </p:txBody>
      </p:sp>
      <p:graphicFrame>
        <p:nvGraphicFramePr>
          <p:cNvPr id="4" name="Espace réservé du contenu 3">
            <a:extLst>
              <a:ext uri="{FF2B5EF4-FFF2-40B4-BE49-F238E27FC236}">
                <a16:creationId xmlns:a16="http://schemas.microsoft.com/office/drawing/2014/main" id="{8023DF36-D946-5386-2A8A-61AFE7B8458F}"/>
              </a:ext>
            </a:extLst>
          </p:cNvPr>
          <p:cNvGraphicFramePr>
            <a:graphicFrameLocks noGrp="1"/>
          </p:cNvGraphicFramePr>
          <p:nvPr>
            <p:ph idx="1"/>
            <p:extLst>
              <p:ext uri="{D42A27DB-BD31-4B8C-83A1-F6EECF244321}">
                <p14:modId xmlns:p14="http://schemas.microsoft.com/office/powerpoint/2010/main" val="3183159633"/>
              </p:ext>
            </p:extLst>
          </p:nvPr>
        </p:nvGraphicFramePr>
        <p:xfrm>
          <a:off x="0" y="1361131"/>
          <a:ext cx="12096605" cy="4944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a:extLst>
              <a:ext uri="{FF2B5EF4-FFF2-40B4-BE49-F238E27FC236}">
                <a16:creationId xmlns:a16="http://schemas.microsoft.com/office/drawing/2014/main" id="{7F30E96F-0206-83EB-759A-9F8FCBF0EEF6}"/>
              </a:ext>
            </a:extLst>
          </p:cNvPr>
          <p:cNvSpPr txBox="1"/>
          <p:nvPr/>
        </p:nvSpPr>
        <p:spPr>
          <a:xfrm>
            <a:off x="266845" y="1974462"/>
            <a:ext cx="4864265" cy="830997"/>
          </a:xfrm>
          <a:prstGeom prst="rect">
            <a:avLst/>
          </a:prstGeom>
          <a:noFill/>
        </p:spPr>
        <p:txBody>
          <a:bodyPr wrap="square" rtlCol="0">
            <a:spAutoFit/>
          </a:bodyPr>
          <a:lstStyle/>
          <a:p>
            <a:pPr algn="ctr"/>
            <a:r>
              <a:rPr lang="fr-FR" sz="2400" dirty="0"/>
              <a:t>Seuls les résultats significatifs seront présentés</a:t>
            </a:r>
          </a:p>
        </p:txBody>
      </p:sp>
    </p:spTree>
    <p:extLst>
      <p:ext uri="{BB962C8B-B14F-4D97-AF65-F5344CB8AC3E}">
        <p14:creationId xmlns:p14="http://schemas.microsoft.com/office/powerpoint/2010/main" val="2400006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1A53037-D522-AF62-F81F-DBD75971CDEC}"/>
              </a:ext>
            </a:extLst>
          </p:cNvPr>
          <p:cNvSpPr>
            <a:spLocks noGrp="1"/>
          </p:cNvSpPr>
          <p:nvPr>
            <p:ph type="title"/>
          </p:nvPr>
        </p:nvSpPr>
        <p:spPr>
          <a:xfrm>
            <a:off x="831850" y="471489"/>
            <a:ext cx="10515600" cy="2614612"/>
          </a:xfrm>
        </p:spPr>
        <p:txBody>
          <a:bodyPr>
            <a:normAutofit fontScale="90000"/>
          </a:bodyPr>
          <a:lstStyle/>
          <a:p>
            <a:r>
              <a:rPr lang="fr-FR" dirty="0"/>
              <a:t>Comparaison du </a:t>
            </a:r>
            <a:r>
              <a:rPr lang="fr-FR" b="1" dirty="0"/>
              <a:t>sentiment de compétence</a:t>
            </a:r>
            <a:r>
              <a:rPr lang="fr-FR" dirty="0"/>
              <a:t> entre étudiants dont le français est la langue maternelle et allophones</a:t>
            </a:r>
          </a:p>
        </p:txBody>
      </p:sp>
      <p:sp>
        <p:nvSpPr>
          <p:cNvPr id="5" name="Espace réservé du texte 4">
            <a:extLst>
              <a:ext uri="{FF2B5EF4-FFF2-40B4-BE49-F238E27FC236}">
                <a16:creationId xmlns:a16="http://schemas.microsoft.com/office/drawing/2014/main" id="{CD661047-B90C-466C-798F-9437CEB360FA}"/>
              </a:ext>
            </a:extLst>
          </p:cNvPr>
          <p:cNvSpPr>
            <a:spLocks noGrp="1"/>
          </p:cNvSpPr>
          <p:nvPr>
            <p:ph type="body" idx="1"/>
          </p:nvPr>
        </p:nvSpPr>
        <p:spPr>
          <a:xfrm>
            <a:off x="831850" y="3314701"/>
            <a:ext cx="10515600" cy="2774950"/>
          </a:xfrm>
        </p:spPr>
        <p:txBody>
          <a:bodyPr/>
          <a:lstStyle/>
          <a:p>
            <a:endParaRPr lang="fr-FR" dirty="0"/>
          </a:p>
        </p:txBody>
      </p:sp>
      <p:graphicFrame>
        <p:nvGraphicFramePr>
          <p:cNvPr id="6" name="Espace réservé du contenu 3">
            <a:extLst>
              <a:ext uri="{FF2B5EF4-FFF2-40B4-BE49-F238E27FC236}">
                <a16:creationId xmlns:a16="http://schemas.microsoft.com/office/drawing/2014/main" id="{69B4DB7C-88A0-3B78-3FCA-F8943F7981E4}"/>
              </a:ext>
            </a:extLst>
          </p:cNvPr>
          <p:cNvGraphicFramePr>
            <a:graphicFrameLocks noGrp="1"/>
          </p:cNvGraphicFramePr>
          <p:nvPr>
            <p:ph idx="1"/>
            <p:extLst>
              <p:ext uri="{D42A27DB-BD31-4B8C-83A1-F6EECF244321}">
                <p14:modId xmlns:p14="http://schemas.microsoft.com/office/powerpoint/2010/main" val="725873824"/>
              </p:ext>
            </p:extLst>
          </p:nvPr>
        </p:nvGraphicFramePr>
        <p:xfrm>
          <a:off x="714377" y="3543300"/>
          <a:ext cx="10186988" cy="2090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2251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37AF2F-0967-4F3B-1EF7-CA6B7C4E21C5}"/>
              </a:ext>
            </a:extLst>
          </p:cNvPr>
          <p:cNvSpPr>
            <a:spLocks noGrp="1"/>
          </p:cNvSpPr>
          <p:nvPr>
            <p:ph type="title"/>
          </p:nvPr>
        </p:nvSpPr>
        <p:spPr/>
        <p:txBody>
          <a:bodyPr/>
          <a:lstStyle/>
          <a:p>
            <a:pPr algn="ctr"/>
            <a:r>
              <a:rPr lang="fr-FR" dirty="0">
                <a:ea typeface="+mj-lt"/>
                <a:cs typeface="+mj-lt"/>
              </a:rPr>
              <a:t>Fonctions de l’oral en Haute École : </a:t>
            </a:r>
            <a:br>
              <a:rPr lang="fr-FR" dirty="0">
                <a:ea typeface="+mj-lt"/>
                <a:cs typeface="+mj-lt"/>
              </a:rPr>
            </a:br>
            <a:r>
              <a:rPr lang="fr-FR" dirty="0">
                <a:ea typeface="+mj-lt"/>
                <a:cs typeface="+mj-lt"/>
              </a:rPr>
              <a:t>sentiment de compétence</a:t>
            </a:r>
            <a:endParaRPr lang="fr-FR" dirty="0">
              <a:cs typeface="Calibri Light" panose="020F0302020204030204"/>
            </a:endParaRPr>
          </a:p>
        </p:txBody>
      </p:sp>
      <p:pic>
        <p:nvPicPr>
          <p:cNvPr id="8" name="Espace réservé du contenu 7" descr="Une image contenant texte, capture d’écran, diagramme, conception&#10;&#10;Description générée automatiquement">
            <a:extLst>
              <a:ext uri="{FF2B5EF4-FFF2-40B4-BE49-F238E27FC236}">
                <a16:creationId xmlns:a16="http://schemas.microsoft.com/office/drawing/2014/main" id="{3FBB21F4-98F0-560B-CCC0-00819EDB2CE6}"/>
              </a:ext>
            </a:extLst>
          </p:cNvPr>
          <p:cNvPicPr>
            <a:picLocks noGrp="1" noChangeAspect="1"/>
          </p:cNvPicPr>
          <p:nvPr>
            <p:ph idx="1"/>
          </p:nvPr>
        </p:nvPicPr>
        <p:blipFill>
          <a:blip r:embed="rId2"/>
          <a:stretch>
            <a:fillRect/>
          </a:stretch>
        </p:blipFill>
        <p:spPr>
          <a:xfrm>
            <a:off x="843947" y="1825625"/>
            <a:ext cx="10504105" cy="4351338"/>
          </a:xfrm>
        </p:spPr>
      </p:pic>
    </p:spTree>
    <p:extLst>
      <p:ext uri="{BB962C8B-B14F-4D97-AF65-F5344CB8AC3E}">
        <p14:creationId xmlns:p14="http://schemas.microsoft.com/office/powerpoint/2010/main" val="873018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BF85B1-77AC-C817-DAD0-D32A848C813F}"/>
              </a:ext>
            </a:extLst>
          </p:cNvPr>
          <p:cNvSpPr>
            <a:spLocks noGrp="1"/>
          </p:cNvSpPr>
          <p:nvPr>
            <p:ph type="title"/>
          </p:nvPr>
        </p:nvSpPr>
        <p:spPr/>
        <p:txBody>
          <a:bodyPr/>
          <a:lstStyle/>
          <a:p>
            <a:pPr algn="ctr"/>
            <a:r>
              <a:rPr lang="fr-BE" dirty="0"/>
              <a:t>Habiletés à l’oral : </a:t>
            </a:r>
            <a:br>
              <a:rPr lang="fr-BE" dirty="0"/>
            </a:br>
            <a:r>
              <a:rPr lang="fr-BE" dirty="0"/>
              <a:t>sentiment de compétence</a:t>
            </a:r>
          </a:p>
        </p:txBody>
      </p:sp>
      <p:graphicFrame>
        <p:nvGraphicFramePr>
          <p:cNvPr id="6" name="Espace réservé du contenu 5">
            <a:extLst>
              <a:ext uri="{FF2B5EF4-FFF2-40B4-BE49-F238E27FC236}">
                <a16:creationId xmlns:a16="http://schemas.microsoft.com/office/drawing/2014/main" id="{184EBCCB-B520-9BEF-6813-071BD3BAF833}"/>
              </a:ext>
            </a:extLst>
          </p:cNvPr>
          <p:cNvGraphicFramePr>
            <a:graphicFrameLocks noGrp="1"/>
          </p:cNvGraphicFramePr>
          <p:nvPr>
            <p:ph idx="1"/>
            <p:extLst>
              <p:ext uri="{D42A27DB-BD31-4B8C-83A1-F6EECF244321}">
                <p14:modId xmlns:p14="http://schemas.microsoft.com/office/powerpoint/2010/main" val="4050592795"/>
              </p:ext>
            </p:extLst>
          </p:nvPr>
        </p:nvGraphicFramePr>
        <p:xfrm>
          <a:off x="666750" y="1790700"/>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251053C0-5A04-CC7B-BC60-BB2D129A4B0B}"/>
              </a:ext>
            </a:extLst>
          </p:cNvPr>
          <p:cNvSpPr/>
          <p:nvPr/>
        </p:nvSpPr>
        <p:spPr>
          <a:xfrm>
            <a:off x="9360385" y="2303451"/>
            <a:ext cx="998161" cy="321152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solidFill>
                <a:schemeClr val="bg1"/>
              </a:solidFill>
            </a:endParaRPr>
          </a:p>
        </p:txBody>
      </p:sp>
    </p:spTree>
    <p:extLst>
      <p:ext uri="{BB962C8B-B14F-4D97-AF65-F5344CB8AC3E}">
        <p14:creationId xmlns:p14="http://schemas.microsoft.com/office/powerpoint/2010/main" val="35627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9D6B74-23DD-4D2A-E433-7D30A56DE287}"/>
              </a:ext>
            </a:extLst>
          </p:cNvPr>
          <p:cNvSpPr>
            <a:spLocks noGrp="1"/>
          </p:cNvSpPr>
          <p:nvPr>
            <p:ph type="title"/>
          </p:nvPr>
        </p:nvSpPr>
        <p:spPr/>
        <p:txBody>
          <a:bodyPr/>
          <a:lstStyle/>
          <a:p>
            <a:pPr algn="ctr"/>
            <a:r>
              <a:rPr lang="fr-FR" dirty="0">
                <a:ea typeface="+mj-lt"/>
                <a:cs typeface="+mj-lt"/>
              </a:rPr>
              <a:t>Habiletés à l’oral: </a:t>
            </a:r>
            <a:br>
              <a:rPr lang="fr-FR" dirty="0">
                <a:ea typeface="+mj-lt"/>
                <a:cs typeface="+mj-lt"/>
              </a:rPr>
            </a:br>
            <a:r>
              <a:rPr lang="fr-FR" dirty="0">
                <a:ea typeface="+mj-lt"/>
                <a:cs typeface="+mj-lt"/>
              </a:rPr>
              <a:t>sentiment de compétence</a:t>
            </a:r>
            <a:endParaRPr lang="fr-FR" dirty="0">
              <a:cs typeface="Calibri Light" panose="020F0302020204030204"/>
            </a:endParaRPr>
          </a:p>
        </p:txBody>
      </p:sp>
      <p:pic>
        <p:nvPicPr>
          <p:cNvPr id="6" name="Espace réservé du contenu 5">
            <a:extLst>
              <a:ext uri="{FF2B5EF4-FFF2-40B4-BE49-F238E27FC236}">
                <a16:creationId xmlns:a16="http://schemas.microsoft.com/office/drawing/2014/main" id="{EE949E75-4D0E-661C-6906-96307132B0ED}"/>
              </a:ext>
            </a:extLst>
          </p:cNvPr>
          <p:cNvPicPr>
            <a:picLocks noGrp="1" noChangeAspect="1"/>
          </p:cNvPicPr>
          <p:nvPr>
            <p:ph idx="1"/>
          </p:nvPr>
        </p:nvPicPr>
        <p:blipFill>
          <a:blip r:embed="rId2"/>
          <a:stretch>
            <a:fillRect/>
          </a:stretch>
        </p:blipFill>
        <p:spPr>
          <a:xfrm>
            <a:off x="843947" y="1825625"/>
            <a:ext cx="10504105" cy="4351338"/>
          </a:xfrm>
        </p:spPr>
      </p:pic>
    </p:spTree>
    <p:extLst>
      <p:ext uri="{BB962C8B-B14F-4D97-AF65-F5344CB8AC3E}">
        <p14:creationId xmlns:p14="http://schemas.microsoft.com/office/powerpoint/2010/main" val="590051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FBFFB2-77D4-0BD7-6B30-C506EFBEE349}"/>
              </a:ext>
            </a:extLst>
          </p:cNvPr>
          <p:cNvSpPr>
            <a:spLocks noGrp="1"/>
          </p:cNvSpPr>
          <p:nvPr>
            <p:ph type="title"/>
          </p:nvPr>
        </p:nvSpPr>
        <p:spPr/>
        <p:txBody>
          <a:bodyPr/>
          <a:lstStyle/>
          <a:p>
            <a:pPr algn="ctr"/>
            <a:r>
              <a:rPr lang="fr-FR" dirty="0">
                <a:ea typeface="+mj-lt"/>
                <a:cs typeface="+mj-lt"/>
              </a:rPr>
              <a:t>Genres oraux : </a:t>
            </a:r>
            <a:br>
              <a:rPr lang="fr-FR" dirty="0">
                <a:ea typeface="+mj-lt"/>
                <a:cs typeface="+mj-lt"/>
              </a:rPr>
            </a:br>
            <a:r>
              <a:rPr lang="fr-FR" dirty="0">
                <a:ea typeface="+mj-lt"/>
                <a:cs typeface="+mj-lt"/>
              </a:rPr>
              <a:t>sentiment de compétence</a:t>
            </a:r>
            <a:endParaRPr lang="fr-FR" dirty="0">
              <a:cs typeface="Calibri Light" panose="020F0302020204030204"/>
            </a:endParaRPr>
          </a:p>
        </p:txBody>
      </p:sp>
      <p:pic>
        <p:nvPicPr>
          <p:cNvPr id="5" name="Espace réservé du contenu 4">
            <a:extLst>
              <a:ext uri="{FF2B5EF4-FFF2-40B4-BE49-F238E27FC236}">
                <a16:creationId xmlns:a16="http://schemas.microsoft.com/office/drawing/2014/main" id="{B847BBAE-CB64-FDCE-75C8-B208DA1D166C}"/>
              </a:ext>
            </a:extLst>
          </p:cNvPr>
          <p:cNvPicPr>
            <a:picLocks noGrp="1" noChangeAspect="1"/>
          </p:cNvPicPr>
          <p:nvPr>
            <p:ph idx="1"/>
          </p:nvPr>
        </p:nvPicPr>
        <p:blipFill>
          <a:blip r:embed="rId2"/>
          <a:stretch>
            <a:fillRect/>
          </a:stretch>
        </p:blipFill>
        <p:spPr>
          <a:xfrm>
            <a:off x="843947" y="1825625"/>
            <a:ext cx="10504105" cy="4351338"/>
          </a:xfrm>
        </p:spPr>
      </p:pic>
    </p:spTree>
    <p:extLst>
      <p:ext uri="{BB962C8B-B14F-4D97-AF65-F5344CB8AC3E}">
        <p14:creationId xmlns:p14="http://schemas.microsoft.com/office/powerpoint/2010/main" val="701475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DA70004-B783-674D-5B51-42A60E169E20}"/>
              </a:ext>
            </a:extLst>
          </p:cNvPr>
          <p:cNvSpPr>
            <a:spLocks noGrp="1"/>
          </p:cNvSpPr>
          <p:nvPr>
            <p:ph type="title"/>
          </p:nvPr>
        </p:nvSpPr>
        <p:spPr>
          <a:xfrm>
            <a:off x="838200" y="768350"/>
            <a:ext cx="10515600" cy="2852737"/>
          </a:xfrm>
        </p:spPr>
        <p:txBody>
          <a:bodyPr/>
          <a:lstStyle/>
          <a:p>
            <a:r>
              <a:rPr lang="fr-FR" dirty="0"/>
              <a:t>Comparaison de la </a:t>
            </a:r>
            <a:r>
              <a:rPr lang="fr-FR" b="1" dirty="0"/>
              <a:t>fréquence</a:t>
            </a:r>
            <a:r>
              <a:rPr lang="fr-FR" dirty="0"/>
              <a:t> d’utilisation des fonctions de l’oral</a:t>
            </a:r>
          </a:p>
        </p:txBody>
      </p:sp>
      <p:sp>
        <p:nvSpPr>
          <p:cNvPr id="5" name="Espace réservé du texte 4">
            <a:extLst>
              <a:ext uri="{FF2B5EF4-FFF2-40B4-BE49-F238E27FC236}">
                <a16:creationId xmlns:a16="http://schemas.microsoft.com/office/drawing/2014/main" id="{446B2C0D-E805-1A5D-6694-4E87E170DC82}"/>
              </a:ext>
            </a:extLst>
          </p:cNvPr>
          <p:cNvSpPr>
            <a:spLocks noGrp="1"/>
          </p:cNvSpPr>
          <p:nvPr>
            <p:ph type="body" idx="1"/>
          </p:nvPr>
        </p:nvSpPr>
        <p:spPr>
          <a:xfrm>
            <a:off x="831850" y="3621087"/>
            <a:ext cx="10515600" cy="2468563"/>
          </a:xfrm>
        </p:spPr>
        <p:txBody>
          <a:bodyPr/>
          <a:lstStyle/>
          <a:p>
            <a:endParaRPr lang="fr-FR" dirty="0"/>
          </a:p>
        </p:txBody>
      </p:sp>
      <p:graphicFrame>
        <p:nvGraphicFramePr>
          <p:cNvPr id="6" name="Espace réservé du contenu 3">
            <a:extLst>
              <a:ext uri="{FF2B5EF4-FFF2-40B4-BE49-F238E27FC236}">
                <a16:creationId xmlns:a16="http://schemas.microsoft.com/office/drawing/2014/main" id="{5DB57E44-ADA2-634D-F048-2F509F565B92}"/>
              </a:ext>
            </a:extLst>
          </p:cNvPr>
          <p:cNvGraphicFramePr>
            <a:graphicFrameLocks noGrp="1"/>
          </p:cNvGraphicFramePr>
          <p:nvPr>
            <p:ph idx="1"/>
            <p:extLst>
              <p:ext uri="{D42A27DB-BD31-4B8C-83A1-F6EECF244321}">
                <p14:modId xmlns:p14="http://schemas.microsoft.com/office/powerpoint/2010/main" val="3959957318"/>
              </p:ext>
            </p:extLst>
          </p:nvPr>
        </p:nvGraphicFramePr>
        <p:xfrm>
          <a:off x="919162" y="3555998"/>
          <a:ext cx="10515601" cy="2344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7741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F4CBFB2-81D0-862B-CDE7-FAC9EBDEE8CC}"/>
              </a:ext>
            </a:extLst>
          </p:cNvPr>
          <p:cNvSpPr>
            <a:spLocks noGrp="1"/>
          </p:cNvSpPr>
          <p:nvPr>
            <p:ph idx="1"/>
          </p:nvPr>
        </p:nvSpPr>
        <p:spPr/>
        <p:txBody>
          <a:bodyPr>
            <a:normAutofit/>
          </a:bodyPr>
          <a:lstStyle/>
          <a:p>
            <a:pPr marL="0" indent="0">
              <a:buNone/>
            </a:pPr>
            <a:r>
              <a:rPr lang="fr-BE" dirty="0"/>
              <a:t>Ces </a:t>
            </a:r>
            <a:r>
              <a:rPr lang="fr-BE" dirty="0" err="1"/>
              <a:t>dias</a:t>
            </a:r>
            <a:r>
              <a:rPr lang="fr-BE" dirty="0"/>
              <a:t> reprennent des éléments de l’enquête quantitative présentés lors de différents colloques et congrès. </a:t>
            </a:r>
          </a:p>
          <a:p>
            <a:pPr marL="0" indent="0">
              <a:buNone/>
            </a:pPr>
            <a:endParaRPr lang="fr-BE" dirty="0"/>
          </a:p>
          <a:p>
            <a:pPr marL="0" indent="0">
              <a:buNone/>
            </a:pPr>
            <a:r>
              <a:rPr lang="fr-BE" dirty="0"/>
              <a:t>Dans ce diaporama, l’accent est mis sur le lien entre compétences orale et bilinguisme / multilinguisme</a:t>
            </a:r>
          </a:p>
          <a:p>
            <a:pPr marL="0" indent="0">
              <a:buNone/>
            </a:pPr>
            <a:r>
              <a:rPr lang="fr-BE" dirty="0"/>
              <a:t>Attention, il s’agit bien de pratiques déclarées et non effectives. </a:t>
            </a:r>
          </a:p>
          <a:p>
            <a:pPr marL="0" indent="0">
              <a:buNone/>
            </a:pPr>
            <a:endParaRPr lang="fr-BE" dirty="0"/>
          </a:p>
          <a:p>
            <a:pPr marL="0" indent="0">
              <a:buNone/>
            </a:pPr>
            <a:r>
              <a:rPr lang="fr-BE" dirty="0"/>
              <a:t>Ce diaporama peut servir à une discussion avec les étudiant.es sur le rôle et la place de l’oral dans leur formation</a:t>
            </a:r>
          </a:p>
        </p:txBody>
      </p:sp>
      <p:sp>
        <p:nvSpPr>
          <p:cNvPr id="4" name="Titre 1">
            <a:extLst>
              <a:ext uri="{FF2B5EF4-FFF2-40B4-BE49-F238E27FC236}">
                <a16:creationId xmlns:a16="http://schemas.microsoft.com/office/drawing/2014/main" id="{7C31FC35-539E-50F6-3CEA-77CC5D00EE42}"/>
              </a:ext>
            </a:extLst>
          </p:cNvPr>
          <p:cNvSpPr>
            <a:spLocks noGrp="1"/>
          </p:cNvSpPr>
          <p:nvPr>
            <p:ph type="title"/>
          </p:nvPr>
        </p:nvSpPr>
        <p:spPr>
          <a:xfrm>
            <a:off x="838200" y="365125"/>
            <a:ext cx="10515600" cy="1325563"/>
          </a:xfrm>
        </p:spPr>
        <p:txBody>
          <a:bodyPr/>
          <a:lstStyle/>
          <a:p>
            <a:r>
              <a:rPr lang="fr-BE" b="1" dirty="0">
                <a:solidFill>
                  <a:srgbClr val="00BABC"/>
                </a:solidFill>
              </a:rPr>
              <a:t>Note d’intention</a:t>
            </a:r>
          </a:p>
        </p:txBody>
      </p:sp>
    </p:spTree>
    <p:extLst>
      <p:ext uri="{BB962C8B-B14F-4D97-AF65-F5344CB8AC3E}">
        <p14:creationId xmlns:p14="http://schemas.microsoft.com/office/powerpoint/2010/main" val="268509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3B7834-6E8A-8A9D-30F7-8ED66EE35F13}"/>
              </a:ext>
            </a:extLst>
          </p:cNvPr>
          <p:cNvSpPr>
            <a:spLocks noGrp="1"/>
          </p:cNvSpPr>
          <p:nvPr>
            <p:ph type="title"/>
          </p:nvPr>
        </p:nvSpPr>
        <p:spPr/>
        <p:txBody>
          <a:bodyPr/>
          <a:lstStyle/>
          <a:p>
            <a:pPr algn="ctr"/>
            <a:r>
              <a:rPr lang="fr-FR">
                <a:ea typeface="+mj-lt"/>
                <a:cs typeface="+mj-lt"/>
              </a:rPr>
              <a:t>Fonctions de l’oral : </a:t>
            </a:r>
            <a:br>
              <a:rPr lang="fr-FR">
                <a:ea typeface="+mj-lt"/>
                <a:cs typeface="+mj-lt"/>
              </a:rPr>
            </a:br>
            <a:r>
              <a:rPr lang="fr-FR">
                <a:ea typeface="+mj-lt"/>
                <a:cs typeface="+mj-lt"/>
              </a:rPr>
              <a:t>Fréquence </a:t>
            </a:r>
            <a:endParaRPr lang="fr-FR">
              <a:cs typeface="Calibri Light" panose="020F0302020204030204"/>
            </a:endParaRPr>
          </a:p>
        </p:txBody>
      </p:sp>
      <p:pic>
        <p:nvPicPr>
          <p:cNvPr id="6" name="Espace réservé du contenu 5" descr="Une image contenant texte, capture d’écran, conception&#10;&#10;Description générée automatiquement">
            <a:extLst>
              <a:ext uri="{FF2B5EF4-FFF2-40B4-BE49-F238E27FC236}">
                <a16:creationId xmlns:a16="http://schemas.microsoft.com/office/drawing/2014/main" id="{19D3CA26-35FA-E468-A18F-D6E4A6A11E8D}"/>
              </a:ext>
            </a:extLst>
          </p:cNvPr>
          <p:cNvPicPr>
            <a:picLocks noGrp="1" noChangeAspect="1"/>
          </p:cNvPicPr>
          <p:nvPr>
            <p:ph idx="1"/>
          </p:nvPr>
        </p:nvPicPr>
        <p:blipFill>
          <a:blip r:embed="rId2"/>
          <a:stretch>
            <a:fillRect/>
          </a:stretch>
        </p:blipFill>
        <p:spPr>
          <a:xfrm>
            <a:off x="843947" y="1825625"/>
            <a:ext cx="10504105" cy="4351338"/>
          </a:xfrm>
        </p:spPr>
      </p:pic>
    </p:spTree>
    <p:extLst>
      <p:ext uri="{BB962C8B-B14F-4D97-AF65-F5344CB8AC3E}">
        <p14:creationId xmlns:p14="http://schemas.microsoft.com/office/powerpoint/2010/main" val="3703517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667CA9-A00D-D82C-E80C-DC5EDB09355D}"/>
              </a:ext>
            </a:extLst>
          </p:cNvPr>
          <p:cNvSpPr>
            <a:spLocks noGrp="1"/>
          </p:cNvSpPr>
          <p:nvPr>
            <p:ph type="title"/>
          </p:nvPr>
        </p:nvSpPr>
        <p:spPr>
          <a:xfrm>
            <a:off x="828675" y="250825"/>
            <a:ext cx="10525125" cy="977901"/>
          </a:xfrm>
        </p:spPr>
        <p:txBody>
          <a:bodyPr>
            <a:normAutofit fontScale="90000"/>
          </a:bodyPr>
          <a:lstStyle/>
          <a:p>
            <a:pPr algn="ctr"/>
            <a:r>
              <a:rPr lang="fr-FR" sz="4400" b="1" dirty="0"/>
              <a:t>Discussion des résultats  et hypothèses: </a:t>
            </a:r>
            <a:br>
              <a:rPr lang="fr-FR" sz="4400" b="1" dirty="0"/>
            </a:br>
            <a:r>
              <a:rPr lang="fr-FR" sz="2700" b="1" dirty="0">
                <a:ea typeface="+mj-lt"/>
                <a:cs typeface="+mj-lt"/>
              </a:rPr>
              <a:t>Francophone – Allophone</a:t>
            </a:r>
            <a:endParaRPr lang="fr-FR" sz="2700" b="1" dirty="0"/>
          </a:p>
        </p:txBody>
      </p:sp>
      <p:sp>
        <p:nvSpPr>
          <p:cNvPr id="3" name="Espace réservé du contenu 2">
            <a:extLst>
              <a:ext uri="{FF2B5EF4-FFF2-40B4-BE49-F238E27FC236}">
                <a16:creationId xmlns:a16="http://schemas.microsoft.com/office/drawing/2014/main" id="{AED067E9-B12F-CB3C-5FCB-DCB2F1D11294}"/>
              </a:ext>
            </a:extLst>
          </p:cNvPr>
          <p:cNvSpPr>
            <a:spLocks noGrp="1"/>
          </p:cNvSpPr>
          <p:nvPr>
            <p:ph idx="1"/>
          </p:nvPr>
        </p:nvSpPr>
        <p:spPr>
          <a:xfrm>
            <a:off x="0" y="1371600"/>
            <a:ext cx="12084627" cy="5559136"/>
          </a:xfrm>
        </p:spPr>
        <p:txBody>
          <a:bodyPr>
            <a:normAutofit fontScale="25000" lnSpcReduction="20000"/>
          </a:bodyPr>
          <a:lstStyle/>
          <a:p>
            <a:pPr lvl="1"/>
            <a:r>
              <a:rPr lang="fr-FR" sz="8000" b="1" dirty="0">
                <a:cs typeface="Calibri"/>
              </a:rPr>
              <a:t>Les </a:t>
            </a:r>
            <a:r>
              <a:rPr lang="fr-FR" sz="8000" b="1" dirty="0" err="1">
                <a:cs typeface="Calibri"/>
              </a:rPr>
              <a:t>étudiant.e.s</a:t>
            </a:r>
            <a:r>
              <a:rPr lang="fr-FR" sz="8000" b="1" dirty="0">
                <a:cs typeface="Calibri"/>
              </a:rPr>
              <a:t> allophones  se sentent moins compétents dans les interactions avec les pairs et avec les </a:t>
            </a:r>
            <a:r>
              <a:rPr lang="fr-FR" sz="8000" b="1" dirty="0" err="1">
                <a:cs typeface="Calibri"/>
              </a:rPr>
              <a:t>enseignant.e.s</a:t>
            </a:r>
            <a:r>
              <a:rPr lang="fr-FR" sz="8000" b="1" dirty="0">
                <a:cs typeface="Calibri"/>
              </a:rPr>
              <a:t>. </a:t>
            </a:r>
          </a:p>
          <a:p>
            <a:pPr lvl="2">
              <a:buFont typeface="Courier New" panose="020B0604020202020204" pitchFamily="34" charset="0"/>
              <a:buChar char="o"/>
            </a:pPr>
            <a:r>
              <a:rPr lang="fr-FR" sz="8000" dirty="0">
                <a:cs typeface="Calibri"/>
              </a:rPr>
              <a:t>Y a-t-il un sentiment d'être jugé par les pairs et par les </a:t>
            </a:r>
            <a:r>
              <a:rPr lang="fr-FR" sz="8000" dirty="0" err="1">
                <a:cs typeface="Calibri"/>
              </a:rPr>
              <a:t>enseignant.es</a:t>
            </a:r>
            <a:r>
              <a:rPr lang="fr-FR" sz="8000" dirty="0">
                <a:cs typeface="Calibri"/>
              </a:rPr>
              <a:t> ?</a:t>
            </a:r>
          </a:p>
          <a:p>
            <a:pPr lvl="2">
              <a:buFont typeface="Courier New" panose="020B0604020202020204" pitchFamily="34" charset="0"/>
              <a:buChar char="o"/>
            </a:pPr>
            <a:r>
              <a:rPr lang="fr-FR" sz="8000" dirty="0">
                <a:cs typeface="Calibri"/>
              </a:rPr>
              <a:t>Stigmatisation : la présence d'un accent ou d'autres marqueurs culturels et linguistiques peut devenir un instrument de promotion sociale ou induire des discriminations (Dagenais, Armand, Walsh, </a:t>
            </a:r>
            <a:r>
              <a:rPr lang="fr-FR" sz="8000" dirty="0" err="1">
                <a:cs typeface="Calibri"/>
              </a:rPr>
              <a:t>Maraillet</a:t>
            </a:r>
            <a:r>
              <a:rPr lang="fr-FR" sz="8000" dirty="0">
                <a:cs typeface="Calibri"/>
              </a:rPr>
              <a:t>, 2007)</a:t>
            </a:r>
          </a:p>
          <a:p>
            <a:pPr marL="914400" lvl="2" indent="0">
              <a:buNone/>
            </a:pPr>
            <a:endParaRPr lang="fr-FR" sz="8000" dirty="0">
              <a:solidFill>
                <a:srgbClr val="C00000"/>
              </a:solidFill>
              <a:cs typeface="Calibri"/>
            </a:endParaRPr>
          </a:p>
          <a:p>
            <a:pPr lvl="1"/>
            <a:r>
              <a:rPr lang="fr-FR" sz="8000" b="1" dirty="0">
                <a:cs typeface="Calibri"/>
              </a:rPr>
              <a:t>Le sentiment de compétence est-il lié à la fréquence de la pratique d'une tâche ? </a:t>
            </a:r>
            <a:endParaRPr lang="fr-FR" sz="8000" b="1" dirty="0">
              <a:solidFill>
                <a:srgbClr val="FF0000"/>
              </a:solidFill>
              <a:cs typeface="Calibri"/>
            </a:endParaRPr>
          </a:p>
          <a:p>
            <a:pPr lvl="2">
              <a:buFont typeface="Courier New" panose="020B0604020202020204" pitchFamily="34" charset="0"/>
              <a:buChar char="o"/>
            </a:pPr>
            <a:r>
              <a:rPr lang="fr-FR" sz="8000" dirty="0">
                <a:cs typeface="Calibri"/>
              </a:rPr>
              <a:t>Quand on n'est pas obligé de parler (en interaction avec l'enseignant ou avec les pairs), </a:t>
            </a:r>
            <a:r>
              <a:rPr lang="fr-FR" sz="8000" dirty="0" err="1">
                <a:cs typeface="Calibri"/>
              </a:rPr>
              <a:t>interragit</a:t>
            </a:r>
            <a:r>
              <a:rPr lang="fr-FR" sz="8000" dirty="0">
                <a:cs typeface="Calibri"/>
              </a:rPr>
              <a:t>-on moins, se </a:t>
            </a:r>
            <a:r>
              <a:rPr lang="fr-FR" sz="8000" dirty="0" err="1">
                <a:cs typeface="Calibri"/>
              </a:rPr>
              <a:t>sent-on</a:t>
            </a:r>
            <a:r>
              <a:rPr lang="fr-FR" sz="8000" dirty="0">
                <a:cs typeface="Calibri"/>
              </a:rPr>
              <a:t> moins compétent, est-on moins autorisé à interagir ?</a:t>
            </a:r>
          </a:p>
          <a:p>
            <a:pPr lvl="2">
              <a:buFont typeface="Courier New" panose="020B0604020202020204" pitchFamily="34" charset="0"/>
              <a:buChar char="o"/>
            </a:pPr>
            <a:endParaRPr lang="fr-FR" sz="8000" dirty="0">
              <a:cs typeface="Calibri"/>
            </a:endParaRPr>
          </a:p>
          <a:p>
            <a:pPr lvl="1"/>
            <a:r>
              <a:rPr lang="fr-FR" sz="8000" b="1" dirty="0">
                <a:cs typeface="Calibri"/>
              </a:rPr>
              <a:t>La méconnaissance des aspects culturels, comme les règles de politesse,  entraine-t-elle un frein à la communication?</a:t>
            </a:r>
          </a:p>
          <a:p>
            <a:pPr lvl="2"/>
            <a:r>
              <a:rPr lang="fr-FR" sz="8000" dirty="0">
                <a:cs typeface="Calibri"/>
              </a:rPr>
              <a:t>"L'emploi des formes linguistiques semble être davantage l'effet d'une représentation que les sujets ont des situations plutôt que d'une quelconque compétence linguistique stable" (</a:t>
            </a:r>
            <a:r>
              <a:rPr lang="fr-FR" sz="8000" dirty="0" err="1">
                <a:cs typeface="Calibri"/>
              </a:rPr>
              <a:t>Bautier</a:t>
            </a:r>
            <a:r>
              <a:rPr lang="fr-FR" sz="8000" dirty="0">
                <a:cs typeface="Calibri"/>
              </a:rPr>
              <a:t>, 2001)</a:t>
            </a:r>
          </a:p>
          <a:p>
            <a:pPr lvl="2"/>
            <a:r>
              <a:rPr lang="fr-FR" sz="8000" dirty="0">
                <a:cs typeface="Calibri"/>
              </a:rPr>
              <a:t>Importance pour les </a:t>
            </a:r>
            <a:r>
              <a:rPr lang="fr-FR" sz="8000" dirty="0" err="1">
                <a:cs typeface="Calibri"/>
              </a:rPr>
              <a:t>étudiant.e.s</a:t>
            </a:r>
            <a:r>
              <a:rPr lang="fr-FR" sz="8000" dirty="0">
                <a:cs typeface="Calibri"/>
              </a:rPr>
              <a:t> </a:t>
            </a:r>
            <a:r>
              <a:rPr lang="fr-FR" sz="8000" dirty="0" err="1">
                <a:cs typeface="Calibri"/>
              </a:rPr>
              <a:t>locuteur.trices</a:t>
            </a:r>
            <a:r>
              <a:rPr lang="fr-FR" sz="8000" dirty="0">
                <a:cs typeface="Calibri"/>
              </a:rPr>
              <a:t> non </a:t>
            </a:r>
            <a:r>
              <a:rPr lang="fr-FR" sz="8000" dirty="0" err="1">
                <a:cs typeface="Calibri"/>
              </a:rPr>
              <a:t>natif.ves</a:t>
            </a:r>
            <a:r>
              <a:rPr lang="fr-FR" sz="8000" dirty="0">
                <a:cs typeface="Calibri"/>
              </a:rPr>
              <a:t> d'aborder plusieurs aspects d'apprentissage aux plans à la fois culturel, méthodologique et linguistique ( Boch, F., Cavalla, C., Pétillon, </a:t>
            </a:r>
            <a:r>
              <a:rPr lang="fr-FR" sz="8000" dirty="0" err="1">
                <a:cs typeface="Calibri"/>
              </a:rPr>
              <a:t>Rinck</a:t>
            </a:r>
            <a:r>
              <a:rPr lang="fr-FR" sz="8000" dirty="0">
                <a:cs typeface="Calibri"/>
              </a:rPr>
              <a:t>,, 2020;  Bou &amp; Cavalla, 2011))</a:t>
            </a:r>
          </a:p>
          <a:p>
            <a:pPr lvl="2"/>
            <a:r>
              <a:rPr lang="fr-FR" sz="8000" dirty="0">
                <a:cs typeface="Calibri"/>
              </a:rPr>
              <a:t>"La principale </a:t>
            </a:r>
            <a:r>
              <a:rPr lang="fr-FR" sz="8000" dirty="0" err="1">
                <a:cs typeface="Calibri"/>
              </a:rPr>
              <a:t>difficulte</a:t>
            </a:r>
            <a:r>
              <a:rPr lang="fr-FR" sz="8000" dirty="0">
                <a:cs typeface="Calibri"/>
              </a:rPr>
              <a:t>́ </a:t>
            </a:r>
            <a:r>
              <a:rPr lang="fr-FR" sz="8000" dirty="0" err="1">
                <a:cs typeface="Calibri"/>
              </a:rPr>
              <a:t>citée</a:t>
            </a:r>
            <a:r>
              <a:rPr lang="fr-FR" sz="8000" dirty="0">
                <a:cs typeface="Calibri"/>
              </a:rPr>
              <a:t> par les enseignants-chercheurs en termes d’apprentissage est celle de l’adaptation socioculturelle (40%)." (Bou &amp; Cavalla, 2011)</a:t>
            </a:r>
          </a:p>
        </p:txBody>
      </p:sp>
    </p:spTree>
    <p:extLst>
      <p:ext uri="{BB962C8B-B14F-4D97-AF65-F5344CB8AC3E}">
        <p14:creationId xmlns:p14="http://schemas.microsoft.com/office/powerpoint/2010/main" val="2124616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8699F9D-BC0A-9C97-D7B4-FC511112EAE8}"/>
              </a:ext>
            </a:extLst>
          </p:cNvPr>
          <p:cNvSpPr>
            <a:spLocks noGrp="1"/>
          </p:cNvSpPr>
          <p:nvPr>
            <p:ph type="title"/>
          </p:nvPr>
        </p:nvSpPr>
        <p:spPr>
          <a:xfrm>
            <a:off x="831850" y="528638"/>
            <a:ext cx="10669588" cy="2300287"/>
          </a:xfrm>
        </p:spPr>
        <p:txBody>
          <a:bodyPr>
            <a:normAutofit fontScale="90000"/>
          </a:bodyPr>
          <a:lstStyle/>
          <a:p>
            <a:r>
              <a:rPr lang="fr-FR" sz="4400" dirty="0"/>
              <a:t>Comparaison du </a:t>
            </a:r>
            <a:r>
              <a:rPr lang="fr-FR" sz="4400" b="1" dirty="0"/>
              <a:t>sentiment de compétence </a:t>
            </a:r>
            <a:r>
              <a:rPr lang="fr-FR" sz="4400" dirty="0"/>
              <a:t>et de la </a:t>
            </a:r>
            <a:r>
              <a:rPr lang="fr-FR" sz="4400" b="1" dirty="0"/>
              <a:t>fréquence</a:t>
            </a:r>
            <a:r>
              <a:rPr lang="fr-FR" sz="4400" dirty="0"/>
              <a:t> d’utilisation de l’oral entre bilingues français/anglais et bilingues français/ autre langue que l’anglais</a:t>
            </a:r>
          </a:p>
        </p:txBody>
      </p:sp>
      <p:sp>
        <p:nvSpPr>
          <p:cNvPr id="5" name="Espace réservé du texte 4">
            <a:extLst>
              <a:ext uri="{FF2B5EF4-FFF2-40B4-BE49-F238E27FC236}">
                <a16:creationId xmlns:a16="http://schemas.microsoft.com/office/drawing/2014/main" id="{8CBC21DD-CAAB-6A94-C776-3E9D55747D63}"/>
              </a:ext>
            </a:extLst>
          </p:cNvPr>
          <p:cNvSpPr>
            <a:spLocks noGrp="1"/>
          </p:cNvSpPr>
          <p:nvPr>
            <p:ph type="body" idx="1"/>
          </p:nvPr>
        </p:nvSpPr>
        <p:spPr>
          <a:xfrm>
            <a:off x="474662" y="3171825"/>
            <a:ext cx="10515600" cy="2403475"/>
          </a:xfrm>
        </p:spPr>
        <p:txBody>
          <a:bodyPr/>
          <a:lstStyle/>
          <a:p>
            <a:endParaRPr lang="fr-FR" dirty="0"/>
          </a:p>
        </p:txBody>
      </p:sp>
      <p:graphicFrame>
        <p:nvGraphicFramePr>
          <p:cNvPr id="8" name="Espace réservé du contenu 3">
            <a:extLst>
              <a:ext uri="{FF2B5EF4-FFF2-40B4-BE49-F238E27FC236}">
                <a16:creationId xmlns:a16="http://schemas.microsoft.com/office/drawing/2014/main" id="{D7DA1A93-9FF2-5F00-F422-3EB57A8C1055}"/>
              </a:ext>
            </a:extLst>
          </p:cNvPr>
          <p:cNvGraphicFramePr>
            <a:graphicFrameLocks noGrp="1"/>
          </p:cNvGraphicFramePr>
          <p:nvPr>
            <p:ph idx="1"/>
            <p:extLst>
              <p:ext uri="{D42A27DB-BD31-4B8C-83A1-F6EECF244321}">
                <p14:modId xmlns:p14="http://schemas.microsoft.com/office/powerpoint/2010/main" val="2205864434"/>
              </p:ext>
            </p:extLst>
          </p:nvPr>
        </p:nvGraphicFramePr>
        <p:xfrm>
          <a:off x="626269" y="3275012"/>
          <a:ext cx="10669588" cy="2300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8638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9375A2-CB0B-09FD-C865-D6DE8599B115}"/>
              </a:ext>
            </a:extLst>
          </p:cNvPr>
          <p:cNvSpPr>
            <a:spLocks noGrp="1"/>
          </p:cNvSpPr>
          <p:nvPr>
            <p:ph type="title"/>
          </p:nvPr>
        </p:nvSpPr>
        <p:spPr/>
        <p:txBody>
          <a:bodyPr/>
          <a:lstStyle/>
          <a:p>
            <a:pPr algn="ctr"/>
            <a:r>
              <a:rPr lang="fr-FR" dirty="0">
                <a:ea typeface="+mj-lt"/>
                <a:cs typeface="+mj-lt"/>
              </a:rPr>
              <a:t>Habiletés à l’oral: </a:t>
            </a:r>
            <a:br>
              <a:rPr lang="fr-FR" dirty="0">
                <a:ea typeface="+mj-lt"/>
                <a:cs typeface="+mj-lt"/>
              </a:rPr>
            </a:br>
            <a:r>
              <a:rPr lang="fr-FR" dirty="0">
                <a:ea typeface="+mj-lt"/>
                <a:cs typeface="+mj-lt"/>
              </a:rPr>
              <a:t>sentiment de compétence</a:t>
            </a:r>
            <a:endParaRPr lang="fr-FR" dirty="0">
              <a:cs typeface="Calibri Light" panose="020F0302020204030204"/>
            </a:endParaRPr>
          </a:p>
        </p:txBody>
      </p:sp>
      <p:pic>
        <p:nvPicPr>
          <p:cNvPr id="9" name="Espace réservé du contenu 8">
            <a:extLst>
              <a:ext uri="{FF2B5EF4-FFF2-40B4-BE49-F238E27FC236}">
                <a16:creationId xmlns:a16="http://schemas.microsoft.com/office/drawing/2014/main" id="{210C4A7D-605A-2FDD-0E50-FC2CF603F53E}"/>
              </a:ext>
            </a:extLst>
          </p:cNvPr>
          <p:cNvPicPr>
            <a:picLocks noGrp="1" noChangeAspect="1"/>
          </p:cNvPicPr>
          <p:nvPr>
            <p:ph idx="1"/>
          </p:nvPr>
        </p:nvPicPr>
        <p:blipFill>
          <a:blip r:embed="rId2"/>
          <a:stretch>
            <a:fillRect/>
          </a:stretch>
        </p:blipFill>
        <p:spPr>
          <a:xfrm>
            <a:off x="843947" y="1825625"/>
            <a:ext cx="10504105" cy="4351338"/>
          </a:xfrm>
        </p:spPr>
      </p:pic>
    </p:spTree>
    <p:extLst>
      <p:ext uri="{BB962C8B-B14F-4D97-AF65-F5344CB8AC3E}">
        <p14:creationId xmlns:p14="http://schemas.microsoft.com/office/powerpoint/2010/main" val="683007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C26BD8-DCAE-F9FE-C9D6-2660F8798CD8}"/>
              </a:ext>
            </a:extLst>
          </p:cNvPr>
          <p:cNvSpPr>
            <a:spLocks noGrp="1"/>
          </p:cNvSpPr>
          <p:nvPr>
            <p:ph type="title"/>
          </p:nvPr>
        </p:nvSpPr>
        <p:spPr/>
        <p:txBody>
          <a:bodyPr/>
          <a:lstStyle/>
          <a:p>
            <a:pPr algn="ctr"/>
            <a:r>
              <a:rPr lang="fr-FR" dirty="0">
                <a:ea typeface="+mj-lt"/>
                <a:cs typeface="+mj-lt"/>
              </a:rPr>
              <a:t>Genres oraux: </a:t>
            </a:r>
            <a:br>
              <a:rPr lang="fr-FR" dirty="0">
                <a:ea typeface="+mj-lt"/>
                <a:cs typeface="+mj-lt"/>
              </a:rPr>
            </a:br>
            <a:r>
              <a:rPr lang="fr-FR" dirty="0">
                <a:ea typeface="+mj-lt"/>
                <a:cs typeface="+mj-lt"/>
              </a:rPr>
              <a:t>sentiment de compétence</a:t>
            </a:r>
            <a:endParaRPr lang="fr-FR" dirty="0">
              <a:cs typeface="Calibri Light" panose="020F0302020204030204"/>
            </a:endParaRPr>
          </a:p>
        </p:txBody>
      </p:sp>
      <p:pic>
        <p:nvPicPr>
          <p:cNvPr id="5" name="Espace réservé du contenu 4" descr="Une image contenant texte, capture d’écran, Rectangle, diagramme&#10;&#10;Description générée automatiquement">
            <a:extLst>
              <a:ext uri="{FF2B5EF4-FFF2-40B4-BE49-F238E27FC236}">
                <a16:creationId xmlns:a16="http://schemas.microsoft.com/office/drawing/2014/main" id="{8C607023-5E54-73D7-B73E-2C7C89E5F161}"/>
              </a:ext>
            </a:extLst>
          </p:cNvPr>
          <p:cNvPicPr>
            <a:picLocks noGrp="1" noChangeAspect="1"/>
          </p:cNvPicPr>
          <p:nvPr>
            <p:ph idx="1"/>
          </p:nvPr>
        </p:nvPicPr>
        <p:blipFill>
          <a:blip r:embed="rId2"/>
          <a:stretch>
            <a:fillRect/>
          </a:stretch>
        </p:blipFill>
        <p:spPr>
          <a:xfrm>
            <a:off x="843947" y="1825625"/>
            <a:ext cx="10504105" cy="4351338"/>
          </a:xfrm>
        </p:spPr>
      </p:pic>
    </p:spTree>
    <p:extLst>
      <p:ext uri="{BB962C8B-B14F-4D97-AF65-F5344CB8AC3E}">
        <p14:creationId xmlns:p14="http://schemas.microsoft.com/office/powerpoint/2010/main" val="3654457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6F8C76-517F-A678-A765-F5F7A9E0CE92}"/>
              </a:ext>
            </a:extLst>
          </p:cNvPr>
          <p:cNvSpPr>
            <a:spLocks noGrp="1"/>
          </p:cNvSpPr>
          <p:nvPr>
            <p:ph type="title"/>
          </p:nvPr>
        </p:nvSpPr>
        <p:spPr/>
        <p:txBody>
          <a:bodyPr/>
          <a:lstStyle/>
          <a:p>
            <a:pPr algn="ctr"/>
            <a:r>
              <a:rPr lang="fr-FR">
                <a:ea typeface="+mj-lt"/>
                <a:cs typeface="+mj-lt"/>
              </a:rPr>
              <a:t>Fonctions de l’oral: </a:t>
            </a:r>
            <a:br>
              <a:rPr lang="fr-FR">
                <a:ea typeface="+mj-lt"/>
                <a:cs typeface="+mj-lt"/>
              </a:rPr>
            </a:br>
            <a:r>
              <a:rPr lang="fr-FR">
                <a:ea typeface="+mj-lt"/>
                <a:cs typeface="+mj-lt"/>
              </a:rPr>
              <a:t>Fréquence</a:t>
            </a:r>
            <a:endParaRPr lang="fr-FR">
              <a:cs typeface="Calibri Light" panose="020F0302020204030204"/>
            </a:endParaRPr>
          </a:p>
        </p:txBody>
      </p:sp>
      <p:pic>
        <p:nvPicPr>
          <p:cNvPr id="9" name="Espace réservé du contenu 8">
            <a:extLst>
              <a:ext uri="{FF2B5EF4-FFF2-40B4-BE49-F238E27FC236}">
                <a16:creationId xmlns:a16="http://schemas.microsoft.com/office/drawing/2014/main" id="{F97E2E1F-4232-F118-F3D3-20E19B3F9690}"/>
              </a:ext>
            </a:extLst>
          </p:cNvPr>
          <p:cNvPicPr>
            <a:picLocks noGrp="1" noChangeAspect="1"/>
          </p:cNvPicPr>
          <p:nvPr>
            <p:ph idx="1"/>
          </p:nvPr>
        </p:nvPicPr>
        <p:blipFill>
          <a:blip r:embed="rId2"/>
          <a:stretch>
            <a:fillRect/>
          </a:stretch>
        </p:blipFill>
        <p:spPr>
          <a:xfrm>
            <a:off x="843947" y="1825625"/>
            <a:ext cx="10504105" cy="4351338"/>
          </a:xfrm>
        </p:spPr>
      </p:pic>
    </p:spTree>
    <p:extLst>
      <p:ext uri="{BB962C8B-B14F-4D97-AF65-F5344CB8AC3E}">
        <p14:creationId xmlns:p14="http://schemas.microsoft.com/office/powerpoint/2010/main" val="2960851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15C646-EA26-BEEF-D2CC-CBA59945F38F}"/>
              </a:ext>
            </a:extLst>
          </p:cNvPr>
          <p:cNvSpPr>
            <a:spLocks noGrp="1"/>
          </p:cNvSpPr>
          <p:nvPr>
            <p:ph type="title"/>
          </p:nvPr>
        </p:nvSpPr>
        <p:spPr>
          <a:xfrm>
            <a:off x="838200" y="365125"/>
            <a:ext cx="10515600" cy="1177925"/>
          </a:xfrm>
        </p:spPr>
        <p:txBody>
          <a:bodyPr>
            <a:normAutofit/>
          </a:bodyPr>
          <a:lstStyle/>
          <a:p>
            <a:pPr algn="ctr"/>
            <a:r>
              <a:rPr lang="fr-FR" sz="3600" b="1" dirty="0"/>
              <a:t>Discussion des résultats  et hypothèses: </a:t>
            </a:r>
            <a:br>
              <a:rPr lang="fr-FR" sz="3600" b="1" dirty="0"/>
            </a:br>
            <a:r>
              <a:rPr lang="fr-FR" sz="2800" b="1" dirty="0"/>
              <a:t>Français/Anglophone – Français/ Non-Anglophone </a:t>
            </a:r>
            <a:endParaRPr lang="fr-FR" sz="2800" b="1" dirty="0">
              <a:ea typeface="Calibri Light"/>
              <a:cs typeface="Calibri Light"/>
            </a:endParaRPr>
          </a:p>
        </p:txBody>
      </p:sp>
      <p:sp>
        <p:nvSpPr>
          <p:cNvPr id="3" name="Espace réservé du contenu 2">
            <a:extLst>
              <a:ext uri="{FF2B5EF4-FFF2-40B4-BE49-F238E27FC236}">
                <a16:creationId xmlns:a16="http://schemas.microsoft.com/office/drawing/2014/main" id="{92FA18FE-2A8A-5BC0-42F8-4A784A2A66E0}"/>
              </a:ext>
            </a:extLst>
          </p:cNvPr>
          <p:cNvSpPr>
            <a:spLocks noGrp="1"/>
          </p:cNvSpPr>
          <p:nvPr>
            <p:ph idx="1"/>
          </p:nvPr>
        </p:nvSpPr>
        <p:spPr>
          <a:xfrm>
            <a:off x="838200" y="1708395"/>
            <a:ext cx="10515600" cy="5096883"/>
          </a:xfrm>
        </p:spPr>
        <p:txBody>
          <a:bodyPr vert="horz" lIns="91440" tIns="45720" rIns="91440" bIns="45720" rtlCol="0" anchor="t">
            <a:normAutofit fontScale="70000" lnSpcReduction="20000"/>
          </a:bodyPr>
          <a:lstStyle/>
          <a:p>
            <a:r>
              <a:rPr lang="fr-FR" b="1" dirty="0">
                <a:ea typeface="+mn-lt"/>
                <a:cs typeface="+mn-lt"/>
              </a:rPr>
              <a:t>Les </a:t>
            </a:r>
            <a:r>
              <a:rPr lang="fr-FR" b="1" dirty="0" err="1">
                <a:ea typeface="+mn-lt"/>
                <a:cs typeface="+mn-lt"/>
              </a:rPr>
              <a:t>étudiant.e.s</a:t>
            </a:r>
            <a:r>
              <a:rPr lang="fr-FR" b="1" dirty="0">
                <a:ea typeface="+mn-lt"/>
                <a:cs typeface="+mn-lt"/>
              </a:rPr>
              <a:t> bilingues français anglais se sentent plus compétents que les autres bilingues par rapport aux fonctions de l'oral, aux genres et aux habiletés.</a:t>
            </a:r>
          </a:p>
          <a:p>
            <a:pPr marL="0" indent="0">
              <a:buNone/>
            </a:pPr>
            <a:r>
              <a:rPr lang="fr-FR" dirty="0">
                <a:ea typeface="+mn-lt"/>
                <a:cs typeface="+mn-lt"/>
              </a:rPr>
              <a:t>=&gt;Ce sentiment de compétence provient-il du fait que l'anglais est une langue valorisée socialement?</a:t>
            </a:r>
          </a:p>
          <a:p>
            <a:pPr lvl="1">
              <a:buFont typeface="Courier New" panose="020B0604020202020204" pitchFamily="34" charset="0"/>
              <a:buChar char="o"/>
            </a:pPr>
            <a:r>
              <a:rPr lang="fr-FR" dirty="0">
                <a:ea typeface="+mn-lt"/>
                <a:cs typeface="+mn-lt"/>
              </a:rPr>
              <a:t> Les langues n'échappent pas à la mondialisation. Certaines sont en hausse, d'autres se dévaluent, selon les lieux, les nécessités, les besoins et les politiques. (Calvet, 2002)</a:t>
            </a:r>
          </a:p>
          <a:p>
            <a:pPr lvl="1">
              <a:buFont typeface="Courier New" panose="020B0604020202020204" pitchFamily="34" charset="0"/>
              <a:buChar char="o"/>
            </a:pPr>
            <a:r>
              <a:rPr lang="fr-FR" dirty="0">
                <a:cs typeface="Calibri"/>
              </a:rPr>
              <a:t>La transmission de la langue familiale à ses enfants se réalise majoritairement lorsque les parents se sentent incompétents en français sauf lorsque l’anglais est la langue familiale, ce sont les parents les plus dotés socialement qui transmettent la langue anglaise à leurs enfants. ( </a:t>
            </a:r>
            <a:r>
              <a:rPr lang="fr-FR" dirty="0" err="1">
                <a:cs typeface="Calibri"/>
              </a:rPr>
              <a:t>Filhon</a:t>
            </a:r>
            <a:r>
              <a:rPr lang="fr-FR" dirty="0">
                <a:cs typeface="Calibri"/>
              </a:rPr>
              <a:t>, 2009)</a:t>
            </a:r>
          </a:p>
          <a:p>
            <a:pPr marL="0" indent="0">
              <a:buNone/>
            </a:pPr>
            <a:r>
              <a:rPr lang="fr-FR" dirty="0">
                <a:ea typeface="+mn-lt"/>
                <a:cs typeface="+mn-lt"/>
              </a:rPr>
              <a:t>=&gt;Ce sentiment de compétence provient-il des approches didactiques et de la prise de conscience de la montée du plurilinguisme? </a:t>
            </a:r>
            <a:endParaRPr lang="fr-FR" dirty="0">
              <a:highlight>
                <a:srgbClr val="FFFF00"/>
              </a:highlight>
              <a:ea typeface="+mn-lt"/>
              <a:cs typeface="+mn-lt"/>
            </a:endParaRPr>
          </a:p>
          <a:p>
            <a:pPr lvl="1">
              <a:buFont typeface="Courier New" panose="020B0604020202020204" pitchFamily="34" charset="0"/>
              <a:buChar char="o"/>
            </a:pPr>
            <a:r>
              <a:rPr lang="fr-FR" dirty="0">
                <a:ea typeface="+mn-lt"/>
                <a:cs typeface="+mn-lt"/>
              </a:rPr>
              <a:t> L' invisibilité de la montée du plurilinguisme  entraine une absence de prise en considération des outils didactiques qui pourraient être développés dans les classes ordinaires. (</a:t>
            </a:r>
            <a:r>
              <a:rPr lang="fr-FR" dirty="0" err="1">
                <a:ea typeface="+mn-lt"/>
                <a:cs typeface="+mn-lt"/>
              </a:rPr>
              <a:t>Kervyn</a:t>
            </a:r>
            <a:r>
              <a:rPr lang="fr-FR" dirty="0">
                <a:ea typeface="+mn-lt"/>
                <a:cs typeface="+mn-lt"/>
              </a:rPr>
              <a:t>,  Miguel-</a:t>
            </a:r>
            <a:r>
              <a:rPr lang="fr-FR" dirty="0" err="1">
                <a:ea typeface="+mn-lt"/>
                <a:cs typeface="+mn-lt"/>
              </a:rPr>
              <a:t>Addisu</a:t>
            </a:r>
            <a:r>
              <a:rPr lang="fr-FR" dirty="0">
                <a:ea typeface="+mn-lt"/>
                <a:cs typeface="+mn-lt"/>
              </a:rPr>
              <a:t>  et  </a:t>
            </a:r>
            <a:r>
              <a:rPr lang="fr-FR" dirty="0" err="1">
                <a:ea typeface="+mn-lt"/>
                <a:cs typeface="+mn-lt"/>
              </a:rPr>
              <a:t>Penloup</a:t>
            </a:r>
            <a:r>
              <a:rPr lang="fr-FR" dirty="0">
                <a:ea typeface="+mn-lt"/>
                <a:cs typeface="+mn-lt"/>
              </a:rPr>
              <a:t>, 2022) </a:t>
            </a:r>
          </a:p>
          <a:p>
            <a:pPr lvl="1">
              <a:buFont typeface="Courier New" panose="020B0604020202020204" pitchFamily="34" charset="0"/>
              <a:buChar char="o"/>
            </a:pPr>
            <a:r>
              <a:rPr lang="fr-FR" dirty="0">
                <a:cs typeface="Calibri"/>
              </a:rPr>
              <a:t>Une différence existe entre les langues apprises exclusivement en famille et les langues apprises à la fois en famille et en milieu scolaire, le statut et la reconnaissance des langues premières affectent le devenir du plurilingue ( Coste, 2010)</a:t>
            </a:r>
          </a:p>
          <a:p>
            <a:pPr marL="0" indent="0">
              <a:buNone/>
            </a:pPr>
            <a:r>
              <a:rPr lang="fr-FR" dirty="0">
                <a:cs typeface="Calibri"/>
              </a:rPr>
              <a:t>=&gt;Ce sentiment de compétence est-il un leurre?</a:t>
            </a:r>
            <a:endParaRPr lang="fr-FR" dirty="0">
              <a:ea typeface="Calibri"/>
              <a:cs typeface="Calibri"/>
            </a:endParaRPr>
          </a:p>
          <a:p>
            <a:pPr lvl="1">
              <a:buFont typeface="Courier New" panose="020B0604020202020204" pitchFamily="34" charset="0"/>
              <a:buChar char="o"/>
            </a:pPr>
            <a:r>
              <a:rPr lang="fr-FR" dirty="0">
                <a:cs typeface="Calibri"/>
              </a:rPr>
              <a:t>Les </a:t>
            </a:r>
            <a:r>
              <a:rPr lang="fr-FR" dirty="0" err="1">
                <a:cs typeface="Calibri"/>
              </a:rPr>
              <a:t>étudiant.e.s</a:t>
            </a:r>
            <a:r>
              <a:rPr lang="fr-FR" dirty="0">
                <a:cs typeface="Calibri"/>
              </a:rPr>
              <a:t> se surévaluent-ils par rapport à la perception des </a:t>
            </a:r>
            <a:r>
              <a:rPr lang="fr-FR" dirty="0" err="1">
                <a:cs typeface="Calibri"/>
              </a:rPr>
              <a:t>enseignant.e.s</a:t>
            </a:r>
            <a:r>
              <a:rPr lang="fr-FR" dirty="0">
                <a:cs typeface="Calibri"/>
              </a:rPr>
              <a:t> au sujet de leurs compétences. </a:t>
            </a:r>
          </a:p>
          <a:p>
            <a:pPr marL="457200" lvl="1" indent="0">
              <a:buNone/>
            </a:pPr>
            <a:endParaRPr lang="fr-FR" dirty="0">
              <a:cs typeface="Calibri"/>
            </a:endParaRPr>
          </a:p>
          <a:p>
            <a:pPr lvl="1">
              <a:buFont typeface="Courier New" panose="020B0604020202020204" pitchFamily="34" charset="0"/>
              <a:buChar char="o"/>
            </a:pPr>
            <a:endParaRPr lang="fr-FR" dirty="0">
              <a:cs typeface="Calibri"/>
            </a:endParaRPr>
          </a:p>
          <a:p>
            <a:endParaRPr lang="fr-FR" dirty="0">
              <a:cs typeface="Calibri"/>
            </a:endParaRPr>
          </a:p>
        </p:txBody>
      </p:sp>
    </p:spTree>
    <p:extLst>
      <p:ext uri="{BB962C8B-B14F-4D97-AF65-F5344CB8AC3E}">
        <p14:creationId xmlns:p14="http://schemas.microsoft.com/office/powerpoint/2010/main" val="2438775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12B499E-AD55-0B11-91A2-272DC30783EB}"/>
              </a:ext>
            </a:extLst>
          </p:cNvPr>
          <p:cNvSpPr>
            <a:spLocks noGrp="1"/>
          </p:cNvSpPr>
          <p:nvPr>
            <p:ph type="title"/>
          </p:nvPr>
        </p:nvSpPr>
        <p:spPr>
          <a:xfrm>
            <a:off x="831850" y="768351"/>
            <a:ext cx="10515600" cy="2039811"/>
          </a:xfrm>
        </p:spPr>
        <p:txBody>
          <a:bodyPr>
            <a:normAutofit fontScale="90000"/>
          </a:bodyPr>
          <a:lstStyle/>
          <a:p>
            <a:r>
              <a:rPr lang="fr-FR" sz="4900" dirty="0"/>
              <a:t>Comparaison du </a:t>
            </a:r>
            <a:r>
              <a:rPr lang="fr-FR" sz="4900" b="1" dirty="0"/>
              <a:t>sentiment de compétence </a:t>
            </a:r>
            <a:r>
              <a:rPr lang="fr-FR" sz="4900" dirty="0"/>
              <a:t>et des </a:t>
            </a:r>
            <a:r>
              <a:rPr lang="fr-FR" sz="4900" b="1" dirty="0"/>
              <a:t>attitudes </a:t>
            </a:r>
            <a:r>
              <a:rPr lang="fr-FR" sz="4900" dirty="0"/>
              <a:t>entre unilingues, bilingues et plurilingues</a:t>
            </a:r>
            <a:br>
              <a:rPr lang="fr-FR" dirty="0"/>
            </a:br>
            <a:endParaRPr lang="fr-FR" dirty="0"/>
          </a:p>
        </p:txBody>
      </p:sp>
      <p:sp>
        <p:nvSpPr>
          <p:cNvPr id="5" name="Espace réservé du texte 4">
            <a:extLst>
              <a:ext uri="{FF2B5EF4-FFF2-40B4-BE49-F238E27FC236}">
                <a16:creationId xmlns:a16="http://schemas.microsoft.com/office/drawing/2014/main" id="{1B8FB289-1DBD-BBDB-801E-07AB4D472349}"/>
              </a:ext>
            </a:extLst>
          </p:cNvPr>
          <p:cNvSpPr>
            <a:spLocks noGrp="1"/>
          </p:cNvSpPr>
          <p:nvPr>
            <p:ph type="body" idx="1"/>
          </p:nvPr>
        </p:nvSpPr>
        <p:spPr>
          <a:xfrm>
            <a:off x="831850" y="2943225"/>
            <a:ext cx="10515600" cy="3146425"/>
          </a:xfrm>
        </p:spPr>
        <p:txBody>
          <a:bodyPr/>
          <a:lstStyle/>
          <a:p>
            <a:endParaRPr lang="fr-FR" dirty="0"/>
          </a:p>
        </p:txBody>
      </p:sp>
      <p:graphicFrame>
        <p:nvGraphicFramePr>
          <p:cNvPr id="6" name="Espace réservé du contenu 3">
            <a:extLst>
              <a:ext uri="{FF2B5EF4-FFF2-40B4-BE49-F238E27FC236}">
                <a16:creationId xmlns:a16="http://schemas.microsoft.com/office/drawing/2014/main" id="{22239AAE-E170-1D91-1503-7738DE7BA178}"/>
              </a:ext>
            </a:extLst>
          </p:cNvPr>
          <p:cNvGraphicFramePr>
            <a:graphicFrameLocks noGrp="1"/>
          </p:cNvGraphicFramePr>
          <p:nvPr>
            <p:ph idx="1"/>
            <p:extLst>
              <p:ext uri="{D42A27DB-BD31-4B8C-83A1-F6EECF244321}">
                <p14:modId xmlns:p14="http://schemas.microsoft.com/office/powerpoint/2010/main" val="611934101"/>
              </p:ext>
            </p:extLst>
          </p:nvPr>
        </p:nvGraphicFramePr>
        <p:xfrm>
          <a:off x="371475" y="3143250"/>
          <a:ext cx="10988675" cy="281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1667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B335D0-6872-3801-57C0-8D2D1DE11B85}"/>
              </a:ext>
            </a:extLst>
          </p:cNvPr>
          <p:cNvSpPr>
            <a:spLocks noGrp="1"/>
          </p:cNvSpPr>
          <p:nvPr>
            <p:ph type="title"/>
          </p:nvPr>
        </p:nvSpPr>
        <p:spPr>
          <a:xfrm>
            <a:off x="1051560" y="586822"/>
            <a:ext cx="3657600" cy="1645920"/>
          </a:xfrm>
        </p:spPr>
        <p:txBody>
          <a:bodyPr vert="horz" lIns="91440" tIns="45720" rIns="91440" bIns="45720" rtlCol="0" anchor="ctr">
            <a:normAutofit/>
          </a:bodyPr>
          <a:lstStyle/>
          <a:p>
            <a:r>
              <a:rPr lang="en-US" sz="3200" dirty="0"/>
              <a:t>Genres </a:t>
            </a:r>
            <a:r>
              <a:rPr lang="en-US" sz="3200" dirty="0" err="1"/>
              <a:t>oraux</a:t>
            </a:r>
            <a:r>
              <a:rPr lang="en-US" sz="3200" dirty="0"/>
              <a:t> : sentiment de </a:t>
            </a:r>
            <a:r>
              <a:rPr lang="en-US" sz="3200" dirty="0" err="1"/>
              <a:t>compétence</a:t>
            </a:r>
            <a:endParaRPr lang="en-US" sz="3200" dirty="0">
              <a:cs typeface="Calibri Light"/>
            </a:endParaRPr>
          </a:p>
        </p:txBody>
      </p:sp>
      <p:sp>
        <p:nvSpPr>
          <p:cNvPr id="5" name="Rectangle 1">
            <a:extLst>
              <a:ext uri="{FF2B5EF4-FFF2-40B4-BE49-F238E27FC236}">
                <a16:creationId xmlns:a16="http://schemas.microsoft.com/office/drawing/2014/main" id="{82793B71-C444-3881-1F7B-EFE02883C329}"/>
              </a:ext>
            </a:extLst>
          </p:cNvPr>
          <p:cNvSpPr>
            <a:spLocks noChangeArrowheads="1"/>
          </p:cNvSpPr>
          <p:nvPr/>
        </p:nvSpPr>
        <p:spPr bwMode="auto">
          <a:xfrm>
            <a:off x="5250106" y="586822"/>
            <a:ext cx="6142556" cy="1645920"/>
          </a:xfrm>
          <a:prstGeom prst="rect">
            <a:avLst/>
          </a:prstGeom>
          <a:ln w="9525">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fontAlgn="base">
              <a:lnSpc>
                <a:spcPct val="90000"/>
              </a:lnSpc>
              <a:spcBef>
                <a:spcPct val="0"/>
              </a:spcBef>
              <a:spcAft>
                <a:spcPts val="600"/>
              </a:spcAft>
              <a:buClrTx/>
              <a:buSzTx/>
              <a:tabLst/>
            </a:pPr>
            <a:r>
              <a:rPr lang="en-US" altLang="fr-FR" b="1"/>
              <a:t>Dans quelle </a:t>
            </a:r>
            <a:r>
              <a:rPr lang="en-US" altLang="fr-FR" b="1" err="1"/>
              <a:t>mesure</a:t>
            </a:r>
            <a:r>
              <a:rPr lang="en-US" altLang="fr-FR" b="1"/>
              <a:t> </a:t>
            </a:r>
            <a:r>
              <a:rPr lang="en-US" altLang="fr-FR" b="1" err="1"/>
              <a:t>pensez-vous</a:t>
            </a:r>
            <a:r>
              <a:rPr lang="en-US" altLang="fr-FR" b="1"/>
              <a:t> </a:t>
            </a:r>
            <a:r>
              <a:rPr lang="en-US" altLang="fr-FR" b="1" err="1"/>
              <a:t>être</a:t>
            </a:r>
            <a:r>
              <a:rPr lang="en-US" altLang="fr-FR" b="1"/>
              <a:t> compétent.es par rapport à </a:t>
            </a:r>
            <a:r>
              <a:rPr lang="en-US" altLang="fr-FR" b="1" err="1"/>
              <a:t>ces</a:t>
            </a:r>
            <a:r>
              <a:rPr lang="en-US" altLang="fr-FR" b="1"/>
              <a:t> </a:t>
            </a:r>
            <a:r>
              <a:rPr lang="en-US" altLang="fr-FR" b="1">
                <a:solidFill>
                  <a:srgbClr val="0070C0"/>
                </a:solidFill>
              </a:rPr>
              <a:t>genres </a:t>
            </a:r>
            <a:r>
              <a:rPr lang="en-US" altLang="fr-FR" b="1" err="1">
                <a:solidFill>
                  <a:srgbClr val="0070C0"/>
                </a:solidFill>
              </a:rPr>
              <a:t>oraux</a:t>
            </a:r>
            <a:r>
              <a:rPr lang="en-US" altLang="fr-FR" b="1"/>
              <a:t> (</a:t>
            </a:r>
            <a:r>
              <a:rPr lang="en-US" altLang="fr-FR" b="1" err="1"/>
              <a:t>débat</a:t>
            </a:r>
            <a:r>
              <a:rPr lang="en-US" altLang="fr-FR" b="1"/>
              <a:t>, exposé, examen oral, cercle de lecture, </a:t>
            </a:r>
            <a:r>
              <a:rPr lang="en-US" altLang="fr-FR" b="1" err="1"/>
              <a:t>entretien</a:t>
            </a:r>
            <a:r>
              <a:rPr lang="en-US" altLang="fr-FR" b="1"/>
              <a:t> </a:t>
            </a:r>
            <a:r>
              <a:rPr lang="en-US" altLang="fr-FR" b="1" err="1"/>
              <a:t>d’embauche</a:t>
            </a:r>
            <a:r>
              <a:rPr lang="en-US" altLang="fr-FR" b="1"/>
              <a:t>, jeu de </a:t>
            </a:r>
            <a:r>
              <a:rPr lang="en-US" altLang="fr-FR" b="1" err="1"/>
              <a:t>rôle</a:t>
            </a:r>
            <a:r>
              <a:rPr lang="en-US" altLang="fr-FR" b="1"/>
              <a:t>, mise </a:t>
            </a:r>
            <a:r>
              <a:rPr lang="en-US" altLang="fr-FR" b="1" err="1"/>
              <a:t>en</a:t>
            </a:r>
            <a:r>
              <a:rPr lang="en-US" altLang="fr-FR" b="1"/>
              <a:t> </a:t>
            </a:r>
            <a:r>
              <a:rPr lang="en-US" altLang="fr-FR" b="1" err="1"/>
              <a:t>scène</a:t>
            </a:r>
            <a:r>
              <a:rPr lang="en-US" altLang="fr-FR" b="1"/>
              <a:t>) ?</a:t>
            </a:r>
            <a:endParaRPr kumimoji="0" lang="en-US" altLang="fr-FR" b="0" i="0" u="none" strike="noStrike" cap="none" normalizeH="0" baseline="0">
              <a:ln>
                <a:noFill/>
              </a:ln>
              <a:effectLst/>
            </a:endParaRPr>
          </a:p>
        </p:txBody>
      </p:sp>
      <p:pic>
        <p:nvPicPr>
          <p:cNvPr id="3" name="Image 2">
            <a:extLst>
              <a:ext uri="{FF2B5EF4-FFF2-40B4-BE49-F238E27FC236}">
                <a16:creationId xmlns:a16="http://schemas.microsoft.com/office/drawing/2014/main" id="{419F5C20-1F9A-B410-6F54-48A3090F6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51560" y="2563142"/>
            <a:ext cx="3814342" cy="3814342"/>
          </a:xfrm>
          <a:prstGeom prst="rect">
            <a:avLst/>
          </a:prstGeom>
          <a:noFill/>
        </p:spPr>
      </p:pic>
      <p:graphicFrame>
        <p:nvGraphicFramePr>
          <p:cNvPr id="4" name="Tableau 3">
            <a:extLst>
              <a:ext uri="{FF2B5EF4-FFF2-40B4-BE49-F238E27FC236}">
                <a16:creationId xmlns:a16="http://schemas.microsoft.com/office/drawing/2014/main" id="{41FBC1E1-EE7E-6C95-9CED-CBF9123F23D5}"/>
              </a:ext>
            </a:extLst>
          </p:cNvPr>
          <p:cNvGraphicFramePr>
            <a:graphicFrameLocks noGrp="1"/>
          </p:cNvGraphicFramePr>
          <p:nvPr>
            <p:extLst>
              <p:ext uri="{D42A27DB-BD31-4B8C-83A1-F6EECF244321}">
                <p14:modId xmlns:p14="http://schemas.microsoft.com/office/powerpoint/2010/main" val="1953268856"/>
              </p:ext>
            </p:extLst>
          </p:nvPr>
        </p:nvGraphicFramePr>
        <p:xfrm>
          <a:off x="6198781" y="2983420"/>
          <a:ext cx="5523087" cy="2975820"/>
        </p:xfrm>
        <a:graphic>
          <a:graphicData uri="http://schemas.openxmlformats.org/drawingml/2006/table">
            <a:tbl>
              <a:tblPr firstRow="1" firstCol="1" bandRow="1">
                <a:tableStyleId>{9D7B26C5-4107-4FEC-AEDC-1716B250A1EF}</a:tableStyleId>
              </a:tblPr>
              <a:tblGrid>
                <a:gridCol w="401473">
                  <a:extLst>
                    <a:ext uri="{9D8B030D-6E8A-4147-A177-3AD203B41FA5}">
                      <a16:colId xmlns:a16="http://schemas.microsoft.com/office/drawing/2014/main" val="2868927982"/>
                    </a:ext>
                  </a:extLst>
                </a:gridCol>
                <a:gridCol w="110697">
                  <a:extLst>
                    <a:ext uri="{9D8B030D-6E8A-4147-A177-3AD203B41FA5}">
                      <a16:colId xmlns:a16="http://schemas.microsoft.com/office/drawing/2014/main" val="3624023196"/>
                    </a:ext>
                  </a:extLst>
                </a:gridCol>
                <a:gridCol w="401473">
                  <a:extLst>
                    <a:ext uri="{9D8B030D-6E8A-4147-A177-3AD203B41FA5}">
                      <a16:colId xmlns:a16="http://schemas.microsoft.com/office/drawing/2014/main" val="4196748814"/>
                    </a:ext>
                  </a:extLst>
                </a:gridCol>
                <a:gridCol w="110697">
                  <a:extLst>
                    <a:ext uri="{9D8B030D-6E8A-4147-A177-3AD203B41FA5}">
                      <a16:colId xmlns:a16="http://schemas.microsoft.com/office/drawing/2014/main" val="3513294020"/>
                    </a:ext>
                  </a:extLst>
                </a:gridCol>
                <a:gridCol w="967463">
                  <a:extLst>
                    <a:ext uri="{9D8B030D-6E8A-4147-A177-3AD203B41FA5}">
                      <a16:colId xmlns:a16="http://schemas.microsoft.com/office/drawing/2014/main" val="2244372707"/>
                    </a:ext>
                  </a:extLst>
                </a:gridCol>
                <a:gridCol w="189830">
                  <a:extLst>
                    <a:ext uri="{9D8B030D-6E8A-4147-A177-3AD203B41FA5}">
                      <a16:colId xmlns:a16="http://schemas.microsoft.com/office/drawing/2014/main" val="334416595"/>
                    </a:ext>
                  </a:extLst>
                </a:gridCol>
                <a:gridCol w="816865">
                  <a:extLst>
                    <a:ext uri="{9D8B030D-6E8A-4147-A177-3AD203B41FA5}">
                      <a16:colId xmlns:a16="http://schemas.microsoft.com/office/drawing/2014/main" val="1836151248"/>
                    </a:ext>
                  </a:extLst>
                </a:gridCol>
                <a:gridCol w="110697">
                  <a:extLst>
                    <a:ext uri="{9D8B030D-6E8A-4147-A177-3AD203B41FA5}">
                      <a16:colId xmlns:a16="http://schemas.microsoft.com/office/drawing/2014/main" val="2404322335"/>
                    </a:ext>
                  </a:extLst>
                </a:gridCol>
                <a:gridCol w="888329">
                  <a:extLst>
                    <a:ext uri="{9D8B030D-6E8A-4147-A177-3AD203B41FA5}">
                      <a16:colId xmlns:a16="http://schemas.microsoft.com/office/drawing/2014/main" val="476718784"/>
                    </a:ext>
                  </a:extLst>
                </a:gridCol>
                <a:gridCol w="110697">
                  <a:extLst>
                    <a:ext uri="{9D8B030D-6E8A-4147-A177-3AD203B41FA5}">
                      <a16:colId xmlns:a16="http://schemas.microsoft.com/office/drawing/2014/main" val="3630359597"/>
                    </a:ext>
                  </a:extLst>
                </a:gridCol>
                <a:gridCol w="883862">
                  <a:extLst>
                    <a:ext uri="{9D8B030D-6E8A-4147-A177-3AD203B41FA5}">
                      <a16:colId xmlns:a16="http://schemas.microsoft.com/office/drawing/2014/main" val="2519565113"/>
                    </a:ext>
                  </a:extLst>
                </a:gridCol>
                <a:gridCol w="531004">
                  <a:extLst>
                    <a:ext uri="{9D8B030D-6E8A-4147-A177-3AD203B41FA5}">
                      <a16:colId xmlns:a16="http://schemas.microsoft.com/office/drawing/2014/main" val="800816591"/>
                    </a:ext>
                  </a:extLst>
                </a:gridCol>
              </a:tblGrid>
              <a:tr h="335530">
                <a:tc gridSpan="12">
                  <a:txBody>
                    <a:bodyPr/>
                    <a:lstStyle/>
                    <a:p>
                      <a:r>
                        <a:rPr lang="fr-BE" sz="1700">
                          <a:effectLst/>
                        </a:rPr>
                        <a:t>Comparaisons post-hoc - Nombre de langues </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00" marR="13400" marT="13400" marB="13400" anchor="ct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909797975"/>
                  </a:ext>
                </a:extLst>
              </a:tr>
              <a:tr h="592806">
                <a:tc gridSpan="2">
                  <a:txBody>
                    <a:bodyPr/>
                    <a:lstStyle/>
                    <a:p>
                      <a:endParaRPr lang="fr-BE" sz="1700">
                        <a:effectLst/>
                        <a:latin typeface="Calibri" panose="020F0502020204030204" pitchFamily="34" charset="0"/>
                        <a:cs typeface="Arial" panose="020B0604020202020204" pitchFamily="34" charset="0"/>
                      </a:endParaRPr>
                    </a:p>
                  </a:txBody>
                  <a:tcPr marL="13400" marR="13400" marT="13400" marB="13400" anchor="ctr"/>
                </a:tc>
                <a:tc hMerge="1">
                  <a:txBody>
                    <a:bodyPr/>
                    <a:lstStyle/>
                    <a:p>
                      <a:endParaRPr lang="fr-BE"/>
                    </a:p>
                  </a:txBody>
                  <a:tcPr/>
                </a:tc>
                <a:tc gridSpan="2">
                  <a:txBody>
                    <a:bodyPr/>
                    <a:lstStyle/>
                    <a:p>
                      <a:endParaRPr lang="fr-BE" sz="1700">
                        <a:effectLst/>
                        <a:latin typeface="Calibri" panose="020F0502020204030204" pitchFamily="34" charset="0"/>
                        <a:cs typeface="Arial" panose="020B0604020202020204" pitchFamily="34" charset="0"/>
                      </a:endParaRPr>
                    </a:p>
                  </a:txBody>
                  <a:tcPr marL="13400" marR="13400" marT="13400" marB="13400" anchor="ctr"/>
                </a:tc>
                <a:tc hMerge="1">
                  <a:txBody>
                    <a:bodyPr/>
                    <a:lstStyle/>
                    <a:p>
                      <a:endParaRPr lang="fr-BE"/>
                    </a:p>
                  </a:txBody>
                  <a:tcPr/>
                </a:tc>
                <a:tc gridSpan="2">
                  <a:txBody>
                    <a:bodyPr/>
                    <a:lstStyle/>
                    <a:p>
                      <a:pPr algn="ctr"/>
                      <a:r>
                        <a:rPr lang="fr-BE" sz="1700">
                          <a:effectLst/>
                        </a:rPr>
                        <a:t>Différence moyenne</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00" marR="13400" marT="13400" marB="13400" anchor="ctr"/>
                </a:tc>
                <a:tc hMerge="1">
                  <a:txBody>
                    <a:bodyPr/>
                    <a:lstStyle/>
                    <a:p>
                      <a:endParaRPr lang="fr-BE"/>
                    </a:p>
                  </a:txBody>
                  <a:tcPr/>
                </a:tc>
                <a:tc gridSpan="2">
                  <a:txBody>
                    <a:bodyPr/>
                    <a:lstStyle/>
                    <a:p>
                      <a:pPr algn="ctr"/>
                      <a:r>
                        <a:rPr lang="fr-BE" sz="1700">
                          <a:effectLst/>
                        </a:rPr>
                        <a:t>ES</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00" marR="13400" marT="13400" marB="13400" anchor="ctr"/>
                </a:tc>
                <a:tc hMerge="1">
                  <a:txBody>
                    <a:bodyPr/>
                    <a:lstStyle/>
                    <a:p>
                      <a:endParaRPr lang="fr-BE"/>
                    </a:p>
                  </a:txBody>
                  <a:tcPr/>
                </a:tc>
                <a:tc gridSpan="2">
                  <a:txBody>
                    <a:bodyPr/>
                    <a:lstStyle/>
                    <a:p>
                      <a:pPr algn="ctr"/>
                      <a:r>
                        <a:rPr lang="fr-BE" sz="1700">
                          <a:effectLst/>
                        </a:rPr>
                        <a:t>t</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00" marR="13400" marT="13400" marB="13400" anchor="ctr"/>
                </a:tc>
                <a:tc hMerge="1">
                  <a:txBody>
                    <a:bodyPr/>
                    <a:lstStyle/>
                    <a:p>
                      <a:endParaRPr lang="fr-BE"/>
                    </a:p>
                  </a:txBody>
                  <a:tcPr/>
                </a:tc>
                <a:tc gridSpan="2">
                  <a:txBody>
                    <a:bodyPr/>
                    <a:lstStyle/>
                    <a:p>
                      <a:pPr algn="ctr"/>
                      <a:r>
                        <a:rPr lang="fr-BE" sz="1700">
                          <a:effectLst/>
                        </a:rPr>
                        <a:t>p</a:t>
                      </a:r>
                      <a:r>
                        <a:rPr lang="fr-BE" sz="1700" baseline="-25000">
                          <a:effectLst/>
                        </a:rPr>
                        <a:t>tukey</a:t>
                      </a:r>
                      <a:r>
                        <a:rPr lang="fr-BE" sz="1700">
                          <a:effectLst/>
                        </a:rPr>
                        <a:t> </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00" marR="13400" marT="13400" marB="13400" anchor="ctr"/>
                </a:tc>
                <a:tc hMerge="1">
                  <a:txBody>
                    <a:bodyPr/>
                    <a:lstStyle/>
                    <a:p>
                      <a:endParaRPr lang="fr-BE"/>
                    </a:p>
                  </a:txBody>
                  <a:tcPr/>
                </a:tc>
                <a:extLst>
                  <a:ext uri="{0D108BD9-81ED-4DB2-BD59-A6C34878D82A}">
                    <a16:rowId xmlns:a16="http://schemas.microsoft.com/office/drawing/2014/main" val="3849889341"/>
                  </a:ext>
                </a:extLst>
              </a:tr>
              <a:tr h="335530">
                <a:tc>
                  <a:txBody>
                    <a:bodyPr/>
                    <a:lstStyle/>
                    <a:p>
                      <a:r>
                        <a:rPr lang="fr-BE" sz="1700">
                          <a:effectLst/>
                        </a:rPr>
                        <a:t>1</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00" marR="13400" marT="13400" marB="13400" anchor="ctr"/>
                </a:tc>
                <a:tc>
                  <a:txBody>
                    <a:bodyPr/>
                    <a:lstStyle/>
                    <a:p>
                      <a:endParaRPr lang="fr-BE" sz="1700">
                        <a:effectLst/>
                        <a:latin typeface="Calibri" panose="020F0502020204030204" pitchFamily="34" charset="0"/>
                        <a:cs typeface="Arial" panose="020B0604020202020204" pitchFamily="34" charset="0"/>
                      </a:endParaRPr>
                    </a:p>
                  </a:txBody>
                  <a:tcPr marL="13400" marR="13400" marT="13400" marB="13400" anchor="ctr"/>
                </a:tc>
                <a:tc>
                  <a:txBody>
                    <a:bodyPr/>
                    <a:lstStyle/>
                    <a:p>
                      <a:r>
                        <a:rPr lang="fr-BE" sz="1700">
                          <a:effectLst/>
                        </a:rPr>
                        <a:t>2</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00" marR="13400" marT="13400" marB="13400" anchor="ctr"/>
                </a:tc>
                <a:tc>
                  <a:txBody>
                    <a:bodyPr/>
                    <a:lstStyle/>
                    <a:p>
                      <a:endParaRPr lang="fr-BE" sz="1700">
                        <a:effectLst/>
                        <a:latin typeface="Calibri" panose="020F0502020204030204" pitchFamily="34" charset="0"/>
                        <a:cs typeface="Arial" panose="020B0604020202020204" pitchFamily="34" charset="0"/>
                      </a:endParaRPr>
                    </a:p>
                  </a:txBody>
                  <a:tcPr marL="13400" marR="13400" marT="13400" marB="13400" anchor="ctr"/>
                </a:tc>
                <a:tc>
                  <a:txBody>
                    <a:bodyPr/>
                    <a:lstStyle/>
                    <a:p>
                      <a:pPr algn="r"/>
                      <a:r>
                        <a:rPr lang="fr-BE" sz="1700">
                          <a:effectLst/>
                        </a:rPr>
                        <a:t>-0.241</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00" marR="13400" marT="13400" marB="13400" anchor="ctr"/>
                </a:tc>
                <a:tc>
                  <a:txBody>
                    <a:bodyPr/>
                    <a:lstStyle/>
                    <a:p>
                      <a:endParaRPr lang="fr-BE" sz="1700">
                        <a:effectLst/>
                        <a:latin typeface="Calibri" panose="020F0502020204030204" pitchFamily="34" charset="0"/>
                        <a:cs typeface="Arial" panose="020B0604020202020204" pitchFamily="34" charset="0"/>
                      </a:endParaRPr>
                    </a:p>
                  </a:txBody>
                  <a:tcPr marL="13400" marR="13400" marT="13400" marB="13400" anchor="ctr"/>
                </a:tc>
                <a:tc>
                  <a:txBody>
                    <a:bodyPr/>
                    <a:lstStyle/>
                    <a:p>
                      <a:pPr algn="r"/>
                      <a:r>
                        <a:rPr lang="fr-BE" sz="1700">
                          <a:effectLst/>
                        </a:rPr>
                        <a:t>0.067</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00" marR="13400" marT="13400" marB="13400" anchor="ctr"/>
                </a:tc>
                <a:tc>
                  <a:txBody>
                    <a:bodyPr/>
                    <a:lstStyle/>
                    <a:p>
                      <a:endParaRPr lang="fr-BE" sz="1700">
                        <a:effectLst/>
                        <a:latin typeface="Calibri" panose="020F0502020204030204" pitchFamily="34" charset="0"/>
                        <a:cs typeface="Arial" panose="020B0604020202020204" pitchFamily="34" charset="0"/>
                      </a:endParaRPr>
                    </a:p>
                  </a:txBody>
                  <a:tcPr marL="13400" marR="13400" marT="13400" marB="13400" anchor="ctr"/>
                </a:tc>
                <a:tc>
                  <a:txBody>
                    <a:bodyPr/>
                    <a:lstStyle/>
                    <a:p>
                      <a:pPr algn="r"/>
                      <a:r>
                        <a:rPr lang="fr-BE" sz="1700">
                          <a:effectLst/>
                        </a:rPr>
                        <a:t>-3.613</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00" marR="13400" marT="13400" marB="13400" anchor="ctr"/>
                </a:tc>
                <a:tc>
                  <a:txBody>
                    <a:bodyPr/>
                    <a:lstStyle/>
                    <a:p>
                      <a:endParaRPr lang="fr-BE" sz="1700">
                        <a:effectLst/>
                        <a:latin typeface="Calibri" panose="020F0502020204030204" pitchFamily="34" charset="0"/>
                        <a:cs typeface="Arial" panose="020B0604020202020204" pitchFamily="34" charset="0"/>
                      </a:endParaRPr>
                    </a:p>
                  </a:txBody>
                  <a:tcPr marL="13400" marR="13400" marT="13400" marB="13400" anchor="ctr"/>
                </a:tc>
                <a:tc>
                  <a:txBody>
                    <a:bodyPr/>
                    <a:lstStyle/>
                    <a:p>
                      <a:pPr algn="r"/>
                      <a:r>
                        <a:rPr lang="fr-BE" sz="1700">
                          <a:effectLst/>
                        </a:rPr>
                        <a:t>&lt; .001</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00" marR="13400" marT="13400" marB="13400" anchor="ctr"/>
                </a:tc>
                <a:tc>
                  <a:txBody>
                    <a:bodyPr/>
                    <a:lstStyle/>
                    <a:p>
                      <a:r>
                        <a:rPr lang="fr-BE" sz="1700">
                          <a:effectLst/>
                        </a:rPr>
                        <a:t>***</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00" marR="13400" marT="13400" marB="13400" anchor="ctr"/>
                </a:tc>
                <a:extLst>
                  <a:ext uri="{0D108BD9-81ED-4DB2-BD59-A6C34878D82A}">
                    <a16:rowId xmlns:a16="http://schemas.microsoft.com/office/drawing/2014/main" val="3261036310"/>
                  </a:ext>
                </a:extLst>
              </a:tr>
              <a:tr h="335530">
                <a:tc>
                  <a:txBody>
                    <a:bodyPr/>
                    <a:lstStyle/>
                    <a:p>
                      <a:r>
                        <a:rPr lang="fr-BE" sz="1700">
                          <a:effectLst/>
                        </a:rPr>
                        <a:t> </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00" marR="13400" marT="13400" marB="13400" anchor="ctr"/>
                </a:tc>
                <a:tc>
                  <a:txBody>
                    <a:bodyPr/>
                    <a:lstStyle/>
                    <a:p>
                      <a:endParaRPr lang="fr-BE" sz="1700">
                        <a:effectLst/>
                        <a:latin typeface="Calibri" panose="020F0502020204030204" pitchFamily="34" charset="0"/>
                        <a:cs typeface="Arial" panose="020B0604020202020204" pitchFamily="34" charset="0"/>
                      </a:endParaRPr>
                    </a:p>
                  </a:txBody>
                  <a:tcPr marL="13400" marR="13400" marT="13400" marB="13400" anchor="ctr"/>
                </a:tc>
                <a:tc>
                  <a:txBody>
                    <a:bodyPr/>
                    <a:lstStyle/>
                    <a:p>
                      <a:r>
                        <a:rPr lang="fr-BE" sz="1700">
                          <a:effectLst/>
                        </a:rPr>
                        <a:t>3</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00" marR="13400" marT="13400" marB="13400" anchor="ctr"/>
                </a:tc>
                <a:tc>
                  <a:txBody>
                    <a:bodyPr/>
                    <a:lstStyle/>
                    <a:p>
                      <a:endParaRPr lang="fr-BE" sz="1700">
                        <a:effectLst/>
                        <a:latin typeface="Calibri" panose="020F0502020204030204" pitchFamily="34" charset="0"/>
                        <a:cs typeface="Arial" panose="020B0604020202020204" pitchFamily="34" charset="0"/>
                      </a:endParaRPr>
                    </a:p>
                  </a:txBody>
                  <a:tcPr marL="13400" marR="13400" marT="13400" marB="13400" anchor="ctr"/>
                </a:tc>
                <a:tc>
                  <a:txBody>
                    <a:bodyPr/>
                    <a:lstStyle/>
                    <a:p>
                      <a:pPr algn="r"/>
                      <a:r>
                        <a:rPr lang="fr-BE" sz="1700">
                          <a:effectLst/>
                        </a:rPr>
                        <a:t>-0.308</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00" marR="13400" marT="13400" marB="13400" anchor="ctr"/>
                </a:tc>
                <a:tc>
                  <a:txBody>
                    <a:bodyPr/>
                    <a:lstStyle/>
                    <a:p>
                      <a:endParaRPr lang="fr-BE" sz="1700">
                        <a:effectLst/>
                        <a:latin typeface="Calibri" panose="020F0502020204030204" pitchFamily="34" charset="0"/>
                        <a:cs typeface="Arial" panose="020B0604020202020204" pitchFamily="34" charset="0"/>
                      </a:endParaRPr>
                    </a:p>
                  </a:txBody>
                  <a:tcPr marL="13400" marR="13400" marT="13400" marB="13400" anchor="ctr"/>
                </a:tc>
                <a:tc>
                  <a:txBody>
                    <a:bodyPr/>
                    <a:lstStyle/>
                    <a:p>
                      <a:pPr algn="r"/>
                      <a:r>
                        <a:rPr lang="fr-BE" sz="1700">
                          <a:effectLst/>
                        </a:rPr>
                        <a:t>0.086</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00" marR="13400" marT="13400" marB="13400" anchor="ctr"/>
                </a:tc>
                <a:tc>
                  <a:txBody>
                    <a:bodyPr/>
                    <a:lstStyle/>
                    <a:p>
                      <a:endParaRPr lang="fr-BE" sz="1700">
                        <a:effectLst/>
                        <a:latin typeface="Calibri" panose="020F0502020204030204" pitchFamily="34" charset="0"/>
                        <a:cs typeface="Arial" panose="020B0604020202020204" pitchFamily="34" charset="0"/>
                      </a:endParaRPr>
                    </a:p>
                  </a:txBody>
                  <a:tcPr marL="13400" marR="13400" marT="13400" marB="13400" anchor="ctr"/>
                </a:tc>
                <a:tc>
                  <a:txBody>
                    <a:bodyPr/>
                    <a:lstStyle/>
                    <a:p>
                      <a:pPr algn="r"/>
                      <a:r>
                        <a:rPr lang="fr-BE" sz="1700">
                          <a:effectLst/>
                        </a:rPr>
                        <a:t>-3.558</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00" marR="13400" marT="13400" marB="13400" anchor="ctr"/>
                </a:tc>
                <a:tc>
                  <a:txBody>
                    <a:bodyPr/>
                    <a:lstStyle/>
                    <a:p>
                      <a:endParaRPr lang="fr-BE" sz="1700">
                        <a:effectLst/>
                        <a:latin typeface="Calibri" panose="020F0502020204030204" pitchFamily="34" charset="0"/>
                        <a:cs typeface="Arial" panose="020B0604020202020204" pitchFamily="34" charset="0"/>
                      </a:endParaRPr>
                    </a:p>
                  </a:txBody>
                  <a:tcPr marL="13400" marR="13400" marT="13400" marB="13400" anchor="ctr"/>
                </a:tc>
                <a:tc>
                  <a:txBody>
                    <a:bodyPr/>
                    <a:lstStyle/>
                    <a:p>
                      <a:pPr algn="r"/>
                      <a:r>
                        <a:rPr lang="fr-BE" sz="1700">
                          <a:effectLst/>
                        </a:rPr>
                        <a:t>0.001</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00" marR="13400" marT="13400" marB="13400" anchor="ctr"/>
                </a:tc>
                <a:tc>
                  <a:txBody>
                    <a:bodyPr/>
                    <a:lstStyle/>
                    <a:p>
                      <a:r>
                        <a:rPr lang="fr-BE" sz="1700">
                          <a:effectLst/>
                        </a:rPr>
                        <a:t>**</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00" marR="13400" marT="13400" marB="13400" anchor="ctr"/>
                </a:tc>
                <a:extLst>
                  <a:ext uri="{0D108BD9-81ED-4DB2-BD59-A6C34878D82A}">
                    <a16:rowId xmlns:a16="http://schemas.microsoft.com/office/drawing/2014/main" val="1012445282"/>
                  </a:ext>
                </a:extLst>
              </a:tr>
              <a:tr h="335530">
                <a:tc>
                  <a:txBody>
                    <a:bodyPr/>
                    <a:lstStyle/>
                    <a:p>
                      <a:r>
                        <a:rPr lang="fr-BE" sz="1700">
                          <a:effectLst/>
                        </a:rPr>
                        <a:t>2</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00" marR="13400" marT="13400" marB="13400" anchor="ctr"/>
                </a:tc>
                <a:tc>
                  <a:txBody>
                    <a:bodyPr/>
                    <a:lstStyle/>
                    <a:p>
                      <a:endParaRPr lang="fr-BE" sz="1700">
                        <a:effectLst/>
                        <a:latin typeface="Calibri" panose="020F0502020204030204" pitchFamily="34" charset="0"/>
                        <a:cs typeface="Arial" panose="020B0604020202020204" pitchFamily="34" charset="0"/>
                      </a:endParaRPr>
                    </a:p>
                  </a:txBody>
                  <a:tcPr marL="13400" marR="13400" marT="13400" marB="13400" anchor="ctr"/>
                </a:tc>
                <a:tc>
                  <a:txBody>
                    <a:bodyPr/>
                    <a:lstStyle/>
                    <a:p>
                      <a:r>
                        <a:rPr lang="fr-BE" sz="1700">
                          <a:effectLst/>
                        </a:rPr>
                        <a:t>3</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00" marR="13400" marT="13400" marB="13400" anchor="ctr"/>
                </a:tc>
                <a:tc>
                  <a:txBody>
                    <a:bodyPr/>
                    <a:lstStyle/>
                    <a:p>
                      <a:endParaRPr lang="fr-BE" sz="1700">
                        <a:effectLst/>
                        <a:latin typeface="Calibri" panose="020F0502020204030204" pitchFamily="34" charset="0"/>
                        <a:cs typeface="Arial" panose="020B0604020202020204" pitchFamily="34" charset="0"/>
                      </a:endParaRPr>
                    </a:p>
                  </a:txBody>
                  <a:tcPr marL="13400" marR="13400" marT="13400" marB="13400" anchor="ctr"/>
                </a:tc>
                <a:tc>
                  <a:txBody>
                    <a:bodyPr/>
                    <a:lstStyle/>
                    <a:p>
                      <a:pPr algn="r"/>
                      <a:r>
                        <a:rPr lang="fr-BE" sz="1700">
                          <a:effectLst/>
                        </a:rPr>
                        <a:t>-0.067</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00" marR="13400" marT="13400" marB="13400" anchor="ctr"/>
                </a:tc>
                <a:tc>
                  <a:txBody>
                    <a:bodyPr/>
                    <a:lstStyle/>
                    <a:p>
                      <a:endParaRPr lang="fr-BE" sz="1700">
                        <a:effectLst/>
                        <a:latin typeface="Calibri" panose="020F0502020204030204" pitchFamily="34" charset="0"/>
                        <a:cs typeface="Arial" panose="020B0604020202020204" pitchFamily="34" charset="0"/>
                      </a:endParaRPr>
                    </a:p>
                  </a:txBody>
                  <a:tcPr marL="13400" marR="13400" marT="13400" marB="13400" anchor="ctr"/>
                </a:tc>
                <a:tc>
                  <a:txBody>
                    <a:bodyPr/>
                    <a:lstStyle/>
                    <a:p>
                      <a:pPr algn="r"/>
                      <a:r>
                        <a:rPr lang="fr-BE" sz="1700">
                          <a:effectLst/>
                        </a:rPr>
                        <a:t>0.086</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00" marR="13400" marT="13400" marB="13400" anchor="ctr"/>
                </a:tc>
                <a:tc>
                  <a:txBody>
                    <a:bodyPr/>
                    <a:lstStyle/>
                    <a:p>
                      <a:endParaRPr lang="fr-BE" sz="1700">
                        <a:effectLst/>
                        <a:latin typeface="Calibri" panose="020F0502020204030204" pitchFamily="34" charset="0"/>
                        <a:cs typeface="Arial" panose="020B0604020202020204" pitchFamily="34" charset="0"/>
                      </a:endParaRPr>
                    </a:p>
                  </a:txBody>
                  <a:tcPr marL="13400" marR="13400" marT="13400" marB="13400" anchor="ctr"/>
                </a:tc>
                <a:tc>
                  <a:txBody>
                    <a:bodyPr/>
                    <a:lstStyle/>
                    <a:p>
                      <a:pPr algn="r"/>
                      <a:r>
                        <a:rPr lang="fr-BE" sz="1700">
                          <a:effectLst/>
                        </a:rPr>
                        <a:t>-0.772</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00" marR="13400" marT="13400" marB="13400" anchor="ctr"/>
                </a:tc>
                <a:tc>
                  <a:txBody>
                    <a:bodyPr/>
                    <a:lstStyle/>
                    <a:p>
                      <a:endParaRPr lang="fr-BE" sz="1700">
                        <a:effectLst/>
                        <a:latin typeface="Calibri" panose="020F0502020204030204" pitchFamily="34" charset="0"/>
                        <a:cs typeface="Arial" panose="020B0604020202020204" pitchFamily="34" charset="0"/>
                      </a:endParaRPr>
                    </a:p>
                  </a:txBody>
                  <a:tcPr marL="13400" marR="13400" marT="13400" marB="13400" anchor="ctr"/>
                </a:tc>
                <a:tc>
                  <a:txBody>
                    <a:bodyPr/>
                    <a:lstStyle/>
                    <a:p>
                      <a:pPr algn="r"/>
                      <a:r>
                        <a:rPr lang="fr-BE" sz="1700">
                          <a:effectLst/>
                        </a:rPr>
                        <a:t>0.720</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00" marR="13400" marT="13400" marB="13400" anchor="ctr"/>
                </a:tc>
                <a:tc>
                  <a:txBody>
                    <a:bodyPr/>
                    <a:lstStyle/>
                    <a:p>
                      <a:endParaRPr lang="fr-BE" sz="1700">
                        <a:effectLst/>
                        <a:latin typeface="Calibri" panose="020F0502020204030204" pitchFamily="34" charset="0"/>
                        <a:cs typeface="Arial" panose="020B0604020202020204" pitchFamily="34" charset="0"/>
                      </a:endParaRPr>
                    </a:p>
                  </a:txBody>
                  <a:tcPr marL="13400" marR="13400" marT="13400" marB="13400" anchor="ctr"/>
                </a:tc>
                <a:extLst>
                  <a:ext uri="{0D108BD9-81ED-4DB2-BD59-A6C34878D82A}">
                    <a16:rowId xmlns:a16="http://schemas.microsoft.com/office/drawing/2014/main" val="451066943"/>
                  </a:ext>
                </a:extLst>
              </a:tr>
              <a:tr h="369834">
                <a:tc gridSpan="12">
                  <a:txBody>
                    <a:bodyPr/>
                    <a:lstStyle/>
                    <a:p>
                      <a:endParaRPr lang="fr-BE" sz="1700">
                        <a:effectLst/>
                        <a:latin typeface="Calibri" panose="020F0502020204030204" pitchFamily="34" charset="0"/>
                        <a:cs typeface="Arial" panose="020B0604020202020204" pitchFamily="34" charset="0"/>
                      </a:endParaRPr>
                    </a:p>
                  </a:txBody>
                  <a:tcPr marL="13400" marR="13400" marT="13400" marB="13400" anchor="ct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51854673"/>
                  </a:ext>
                </a:extLst>
              </a:tr>
              <a:tr h="335530">
                <a:tc gridSpan="12">
                  <a:txBody>
                    <a:bodyPr/>
                    <a:lstStyle/>
                    <a:p>
                      <a:r>
                        <a:rPr lang="fr-BE" sz="1700">
                          <a:effectLst/>
                        </a:rPr>
                        <a:t>Note.  Valeur p ajustée pour comparer une famille de 3</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00" marR="13400" marT="13400" marB="13400" anchor="ct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3888123056"/>
                  </a:ext>
                </a:extLst>
              </a:tr>
              <a:tr h="335530">
                <a:tc gridSpan="12">
                  <a:txBody>
                    <a:bodyPr/>
                    <a:lstStyle/>
                    <a:p>
                      <a:r>
                        <a:rPr lang="fr-BE" sz="1700" dirty="0">
                          <a:effectLst/>
                        </a:rPr>
                        <a:t> ** p &lt; .01, *** p &lt; .001</a:t>
                      </a:r>
                      <a:endParaRPr lang="fr-BE" sz="1700" dirty="0">
                        <a:effectLst/>
                        <a:latin typeface="Calibri" panose="020F0502020204030204" pitchFamily="34" charset="0"/>
                        <a:ea typeface="Calibri" panose="020F0502020204030204" pitchFamily="34" charset="0"/>
                        <a:cs typeface="Arial" panose="020B0604020202020204" pitchFamily="34" charset="0"/>
                      </a:endParaRPr>
                    </a:p>
                  </a:txBody>
                  <a:tcPr marL="13400" marR="13400" marT="13400" marB="13400" anchor="ct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758417680"/>
                  </a:ext>
                </a:extLst>
              </a:tr>
            </a:tbl>
          </a:graphicData>
        </a:graphic>
      </p:graphicFrame>
    </p:spTree>
    <p:extLst>
      <p:ext uri="{BB962C8B-B14F-4D97-AF65-F5344CB8AC3E}">
        <p14:creationId xmlns:p14="http://schemas.microsoft.com/office/powerpoint/2010/main" val="3481301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B335D0-6872-3801-57C0-8D2D1DE11B85}"/>
              </a:ext>
            </a:extLst>
          </p:cNvPr>
          <p:cNvSpPr>
            <a:spLocks noGrp="1"/>
          </p:cNvSpPr>
          <p:nvPr>
            <p:ph type="title"/>
          </p:nvPr>
        </p:nvSpPr>
        <p:spPr>
          <a:xfrm>
            <a:off x="1051560" y="586822"/>
            <a:ext cx="3657600" cy="1645920"/>
          </a:xfrm>
        </p:spPr>
        <p:txBody>
          <a:bodyPr vert="horz" lIns="91440" tIns="45720" rIns="91440" bIns="45720" rtlCol="0" anchor="ctr">
            <a:normAutofit fontScale="90000"/>
          </a:bodyPr>
          <a:lstStyle/>
          <a:p>
            <a:r>
              <a:rPr lang="en-US" sz="3200" dirty="0"/>
              <a:t>Genres </a:t>
            </a:r>
            <a:r>
              <a:rPr lang="en-US" sz="3200" dirty="0" err="1"/>
              <a:t>oraux</a:t>
            </a:r>
            <a:r>
              <a:rPr lang="en-US" sz="3200" dirty="0"/>
              <a:t> – </a:t>
            </a:r>
            <a:r>
              <a:rPr lang="en-US" sz="3200" dirty="0" err="1"/>
              <a:t>exemple</a:t>
            </a:r>
            <a:r>
              <a:rPr lang="en-US" sz="3200" dirty="0"/>
              <a:t> du </a:t>
            </a:r>
            <a:r>
              <a:rPr lang="en-US" sz="3200" dirty="0" err="1"/>
              <a:t>débat</a:t>
            </a:r>
            <a:r>
              <a:rPr lang="en-US" sz="3200" dirty="0"/>
              <a:t>  sentiment de </a:t>
            </a:r>
            <a:r>
              <a:rPr lang="en-US" sz="3200" dirty="0" err="1"/>
              <a:t>compétence</a:t>
            </a:r>
            <a:r>
              <a:rPr lang="en-US" sz="3200" dirty="0"/>
              <a:t> </a:t>
            </a:r>
            <a:endParaRPr lang="en-US" sz="3200" dirty="0">
              <a:cs typeface="Calibri Light"/>
            </a:endParaRPr>
          </a:p>
        </p:txBody>
      </p:sp>
      <p:sp>
        <p:nvSpPr>
          <p:cNvPr id="5" name="Rectangle 1">
            <a:extLst>
              <a:ext uri="{FF2B5EF4-FFF2-40B4-BE49-F238E27FC236}">
                <a16:creationId xmlns:a16="http://schemas.microsoft.com/office/drawing/2014/main" id="{82793B71-C444-3881-1F7B-EFE02883C329}"/>
              </a:ext>
            </a:extLst>
          </p:cNvPr>
          <p:cNvSpPr>
            <a:spLocks noChangeArrowheads="1"/>
          </p:cNvSpPr>
          <p:nvPr/>
        </p:nvSpPr>
        <p:spPr bwMode="auto">
          <a:xfrm>
            <a:off x="5250106" y="586822"/>
            <a:ext cx="6106742" cy="1645920"/>
          </a:xfrm>
          <a:prstGeom prst="rect">
            <a:avLst/>
          </a:prstGeom>
          <a:ln w="9525">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fontAlgn="base">
              <a:lnSpc>
                <a:spcPct val="90000"/>
              </a:lnSpc>
              <a:spcBef>
                <a:spcPct val="0"/>
              </a:spcBef>
              <a:spcAft>
                <a:spcPts val="600"/>
              </a:spcAft>
              <a:buClrTx/>
              <a:buSzTx/>
              <a:tabLst/>
            </a:pPr>
            <a:r>
              <a:rPr lang="en-US" altLang="fr-FR" b="1" dirty="0"/>
              <a:t>Dans quelle </a:t>
            </a:r>
            <a:r>
              <a:rPr lang="en-US" altLang="fr-FR" b="1" dirty="0" err="1"/>
              <a:t>mesure</a:t>
            </a:r>
            <a:r>
              <a:rPr lang="en-US" altLang="fr-FR" b="1" dirty="0"/>
              <a:t> </a:t>
            </a:r>
            <a:r>
              <a:rPr lang="en-US" altLang="fr-FR" b="1" dirty="0" err="1"/>
              <a:t>pensez-vous</a:t>
            </a:r>
            <a:r>
              <a:rPr lang="en-US" altLang="fr-FR" b="1" dirty="0"/>
              <a:t> </a:t>
            </a:r>
            <a:r>
              <a:rPr lang="en-US" altLang="fr-FR" b="1" dirty="0" err="1"/>
              <a:t>être</a:t>
            </a:r>
            <a:r>
              <a:rPr lang="en-US" altLang="fr-FR" b="1" dirty="0"/>
              <a:t> </a:t>
            </a:r>
            <a:r>
              <a:rPr lang="en-US" altLang="fr-FR" b="1" dirty="0" err="1"/>
              <a:t>compétent.es</a:t>
            </a:r>
            <a:r>
              <a:rPr lang="en-US" altLang="fr-FR" b="1" dirty="0"/>
              <a:t> par rapport au </a:t>
            </a:r>
            <a:r>
              <a:rPr lang="en-US" altLang="fr-FR" b="1" dirty="0" err="1">
                <a:solidFill>
                  <a:srgbClr val="0070C0"/>
                </a:solidFill>
              </a:rPr>
              <a:t>débat</a:t>
            </a:r>
            <a:r>
              <a:rPr lang="en-US" altLang="fr-FR" b="1" dirty="0">
                <a:solidFill>
                  <a:srgbClr val="0070C0"/>
                </a:solidFill>
              </a:rPr>
              <a:t> </a:t>
            </a:r>
            <a:r>
              <a:rPr lang="en-US" altLang="fr-FR" b="1" dirty="0"/>
              <a:t>?</a:t>
            </a:r>
            <a:endParaRPr kumimoji="0" lang="en-US" altLang="fr-FR" b="0" i="0" u="none" strike="noStrike" cap="none" normalizeH="0" baseline="0" dirty="0">
              <a:ln>
                <a:noFill/>
              </a:ln>
              <a:effectLst/>
            </a:endParaRPr>
          </a:p>
        </p:txBody>
      </p:sp>
      <p:pic>
        <p:nvPicPr>
          <p:cNvPr id="6" name="Image 5">
            <a:extLst>
              <a:ext uri="{FF2B5EF4-FFF2-40B4-BE49-F238E27FC236}">
                <a16:creationId xmlns:a16="http://schemas.microsoft.com/office/drawing/2014/main" id="{1A56CFFA-318E-BED1-2B1E-6613D9E3B693}"/>
              </a:ext>
            </a:extLst>
          </p:cNvPr>
          <p:cNvPicPr>
            <a:picLocks noChangeAspect="1"/>
          </p:cNvPicPr>
          <p:nvPr/>
        </p:nvPicPr>
        <p:blipFill rotWithShape="1">
          <a:blip r:embed="rId2">
            <a:extLst>
              <a:ext uri="{28A0092B-C50C-407E-A947-70E740481C1C}">
                <a14:useLocalDpi xmlns:a14="http://schemas.microsoft.com/office/drawing/2010/main" val="0"/>
              </a:ext>
            </a:extLst>
          </a:blip>
          <a:srcRect l="7052"/>
          <a:stretch/>
        </p:blipFill>
        <p:spPr bwMode="auto">
          <a:xfrm>
            <a:off x="1051560" y="2657702"/>
            <a:ext cx="3657600" cy="3935114"/>
          </a:xfrm>
          <a:prstGeom prst="rect">
            <a:avLst/>
          </a:prstGeom>
          <a:noFill/>
        </p:spPr>
      </p:pic>
      <p:graphicFrame>
        <p:nvGraphicFramePr>
          <p:cNvPr id="7" name="Tableau 6">
            <a:extLst>
              <a:ext uri="{FF2B5EF4-FFF2-40B4-BE49-F238E27FC236}">
                <a16:creationId xmlns:a16="http://schemas.microsoft.com/office/drawing/2014/main" id="{2ECE1EBE-8256-BA7E-E3C5-1E7EDEFFF5D7}"/>
              </a:ext>
            </a:extLst>
          </p:cNvPr>
          <p:cNvGraphicFramePr>
            <a:graphicFrameLocks noGrp="1"/>
          </p:cNvGraphicFramePr>
          <p:nvPr>
            <p:extLst>
              <p:ext uri="{D42A27DB-BD31-4B8C-83A1-F6EECF244321}">
                <p14:modId xmlns:p14="http://schemas.microsoft.com/office/powerpoint/2010/main" val="2651660855"/>
              </p:ext>
            </p:extLst>
          </p:nvPr>
        </p:nvGraphicFramePr>
        <p:xfrm>
          <a:off x="6198781" y="2976672"/>
          <a:ext cx="5523086" cy="2989317"/>
        </p:xfrm>
        <a:graphic>
          <a:graphicData uri="http://schemas.openxmlformats.org/drawingml/2006/table">
            <a:tbl>
              <a:tblPr firstRow="1" firstCol="1" bandRow="1">
                <a:tableStyleId>{9D7B26C5-4107-4FEC-AEDC-1716B250A1EF}</a:tableStyleId>
              </a:tblPr>
              <a:tblGrid>
                <a:gridCol w="415819">
                  <a:extLst>
                    <a:ext uri="{9D8B030D-6E8A-4147-A177-3AD203B41FA5}">
                      <a16:colId xmlns:a16="http://schemas.microsoft.com/office/drawing/2014/main" val="3827126048"/>
                    </a:ext>
                  </a:extLst>
                </a:gridCol>
                <a:gridCol w="123725">
                  <a:extLst>
                    <a:ext uri="{9D8B030D-6E8A-4147-A177-3AD203B41FA5}">
                      <a16:colId xmlns:a16="http://schemas.microsoft.com/office/drawing/2014/main" val="496862380"/>
                    </a:ext>
                  </a:extLst>
                </a:gridCol>
                <a:gridCol w="415819">
                  <a:extLst>
                    <a:ext uri="{9D8B030D-6E8A-4147-A177-3AD203B41FA5}">
                      <a16:colId xmlns:a16="http://schemas.microsoft.com/office/drawing/2014/main" val="3860630858"/>
                    </a:ext>
                  </a:extLst>
                </a:gridCol>
                <a:gridCol w="123725">
                  <a:extLst>
                    <a:ext uri="{9D8B030D-6E8A-4147-A177-3AD203B41FA5}">
                      <a16:colId xmlns:a16="http://schemas.microsoft.com/office/drawing/2014/main" val="1218128936"/>
                    </a:ext>
                  </a:extLst>
                </a:gridCol>
                <a:gridCol w="971850">
                  <a:extLst>
                    <a:ext uri="{9D8B030D-6E8A-4147-A177-3AD203B41FA5}">
                      <a16:colId xmlns:a16="http://schemas.microsoft.com/office/drawing/2014/main" val="1698446665"/>
                    </a:ext>
                  </a:extLst>
                </a:gridCol>
                <a:gridCol w="190691">
                  <a:extLst>
                    <a:ext uri="{9D8B030D-6E8A-4147-A177-3AD203B41FA5}">
                      <a16:colId xmlns:a16="http://schemas.microsoft.com/office/drawing/2014/main" val="461401470"/>
                    </a:ext>
                  </a:extLst>
                </a:gridCol>
                <a:gridCol w="833096">
                  <a:extLst>
                    <a:ext uri="{9D8B030D-6E8A-4147-A177-3AD203B41FA5}">
                      <a16:colId xmlns:a16="http://schemas.microsoft.com/office/drawing/2014/main" val="4192435700"/>
                    </a:ext>
                  </a:extLst>
                </a:gridCol>
                <a:gridCol w="123725">
                  <a:extLst>
                    <a:ext uri="{9D8B030D-6E8A-4147-A177-3AD203B41FA5}">
                      <a16:colId xmlns:a16="http://schemas.microsoft.com/office/drawing/2014/main" val="2578012294"/>
                    </a:ext>
                  </a:extLst>
                </a:gridCol>
                <a:gridCol w="904885">
                  <a:extLst>
                    <a:ext uri="{9D8B030D-6E8A-4147-A177-3AD203B41FA5}">
                      <a16:colId xmlns:a16="http://schemas.microsoft.com/office/drawing/2014/main" val="2529089367"/>
                    </a:ext>
                  </a:extLst>
                </a:gridCol>
                <a:gridCol w="123725">
                  <a:extLst>
                    <a:ext uri="{9D8B030D-6E8A-4147-A177-3AD203B41FA5}">
                      <a16:colId xmlns:a16="http://schemas.microsoft.com/office/drawing/2014/main" val="199790247"/>
                    </a:ext>
                  </a:extLst>
                </a:gridCol>
                <a:gridCol w="833096">
                  <a:extLst>
                    <a:ext uri="{9D8B030D-6E8A-4147-A177-3AD203B41FA5}">
                      <a16:colId xmlns:a16="http://schemas.microsoft.com/office/drawing/2014/main" val="2235196693"/>
                    </a:ext>
                  </a:extLst>
                </a:gridCol>
                <a:gridCol w="462930">
                  <a:extLst>
                    <a:ext uri="{9D8B030D-6E8A-4147-A177-3AD203B41FA5}">
                      <a16:colId xmlns:a16="http://schemas.microsoft.com/office/drawing/2014/main" val="3679387811"/>
                    </a:ext>
                  </a:extLst>
                </a:gridCol>
              </a:tblGrid>
              <a:tr h="337052">
                <a:tc gridSpan="12">
                  <a:txBody>
                    <a:bodyPr/>
                    <a:lstStyle/>
                    <a:p>
                      <a:r>
                        <a:rPr lang="fr-BE" sz="1700">
                          <a:effectLst/>
                        </a:rPr>
                        <a:t>Comparaisons post-hoc - Nombre de langues </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534131931"/>
                  </a:ext>
                </a:extLst>
              </a:tr>
              <a:tr h="595494">
                <a:tc gridSpan="2">
                  <a:txBody>
                    <a:bodyPr/>
                    <a:lstStyle/>
                    <a:p>
                      <a:endParaRPr lang="fr-BE" sz="1700">
                        <a:effectLst/>
                        <a:latin typeface="Calibri" panose="020F0502020204030204" pitchFamily="34" charset="0"/>
                        <a:cs typeface="Arial" panose="020B0604020202020204" pitchFamily="34" charset="0"/>
                      </a:endParaRPr>
                    </a:p>
                  </a:txBody>
                  <a:tcPr marL="13461" marR="13461" marT="13461" marB="13461" anchor="ctr"/>
                </a:tc>
                <a:tc hMerge="1">
                  <a:txBody>
                    <a:bodyPr/>
                    <a:lstStyle/>
                    <a:p>
                      <a:endParaRPr lang="fr-BE"/>
                    </a:p>
                  </a:txBody>
                  <a:tcPr/>
                </a:tc>
                <a:tc gridSpan="2">
                  <a:txBody>
                    <a:bodyPr/>
                    <a:lstStyle/>
                    <a:p>
                      <a:endParaRPr lang="fr-BE" sz="1700">
                        <a:effectLst/>
                        <a:latin typeface="Calibri" panose="020F0502020204030204" pitchFamily="34" charset="0"/>
                        <a:cs typeface="Arial" panose="020B0604020202020204" pitchFamily="34" charset="0"/>
                      </a:endParaRPr>
                    </a:p>
                  </a:txBody>
                  <a:tcPr marL="13461" marR="13461" marT="13461" marB="13461" anchor="ctr"/>
                </a:tc>
                <a:tc hMerge="1">
                  <a:txBody>
                    <a:bodyPr/>
                    <a:lstStyle/>
                    <a:p>
                      <a:endParaRPr lang="fr-BE"/>
                    </a:p>
                  </a:txBody>
                  <a:tcPr/>
                </a:tc>
                <a:tc gridSpan="2">
                  <a:txBody>
                    <a:bodyPr/>
                    <a:lstStyle/>
                    <a:p>
                      <a:pPr algn="ctr"/>
                      <a:r>
                        <a:rPr lang="fr-BE" sz="1700">
                          <a:effectLst/>
                        </a:rPr>
                        <a:t>Différence moyenne</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hMerge="1">
                  <a:txBody>
                    <a:bodyPr/>
                    <a:lstStyle/>
                    <a:p>
                      <a:endParaRPr lang="fr-BE"/>
                    </a:p>
                  </a:txBody>
                  <a:tcPr/>
                </a:tc>
                <a:tc gridSpan="2">
                  <a:txBody>
                    <a:bodyPr/>
                    <a:lstStyle/>
                    <a:p>
                      <a:pPr algn="ctr"/>
                      <a:r>
                        <a:rPr lang="fr-BE" sz="1700">
                          <a:effectLst/>
                        </a:rPr>
                        <a:t>ES</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hMerge="1">
                  <a:txBody>
                    <a:bodyPr/>
                    <a:lstStyle/>
                    <a:p>
                      <a:endParaRPr lang="fr-BE"/>
                    </a:p>
                  </a:txBody>
                  <a:tcPr/>
                </a:tc>
                <a:tc gridSpan="2">
                  <a:txBody>
                    <a:bodyPr/>
                    <a:lstStyle/>
                    <a:p>
                      <a:pPr algn="ctr"/>
                      <a:r>
                        <a:rPr lang="fr-BE" sz="1700">
                          <a:effectLst/>
                        </a:rPr>
                        <a:t>t</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hMerge="1">
                  <a:txBody>
                    <a:bodyPr/>
                    <a:lstStyle/>
                    <a:p>
                      <a:endParaRPr lang="fr-BE"/>
                    </a:p>
                  </a:txBody>
                  <a:tcPr/>
                </a:tc>
                <a:tc gridSpan="2">
                  <a:txBody>
                    <a:bodyPr/>
                    <a:lstStyle/>
                    <a:p>
                      <a:pPr algn="ctr"/>
                      <a:r>
                        <a:rPr lang="fr-BE" sz="1700">
                          <a:effectLst/>
                        </a:rPr>
                        <a:t>p</a:t>
                      </a:r>
                      <a:r>
                        <a:rPr lang="fr-BE" sz="1700" baseline="-25000">
                          <a:effectLst/>
                        </a:rPr>
                        <a:t>tukey</a:t>
                      </a:r>
                      <a:r>
                        <a:rPr lang="fr-BE" sz="1700">
                          <a:effectLst/>
                        </a:rPr>
                        <a:t> </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hMerge="1">
                  <a:txBody>
                    <a:bodyPr/>
                    <a:lstStyle/>
                    <a:p>
                      <a:endParaRPr lang="fr-BE"/>
                    </a:p>
                  </a:txBody>
                  <a:tcPr/>
                </a:tc>
                <a:extLst>
                  <a:ext uri="{0D108BD9-81ED-4DB2-BD59-A6C34878D82A}">
                    <a16:rowId xmlns:a16="http://schemas.microsoft.com/office/drawing/2014/main" val="4045805248"/>
                  </a:ext>
                </a:extLst>
              </a:tr>
              <a:tr h="337052">
                <a:tc>
                  <a:txBody>
                    <a:bodyPr/>
                    <a:lstStyle/>
                    <a:p>
                      <a:r>
                        <a:rPr lang="fr-BE" sz="1700">
                          <a:effectLst/>
                        </a:rPr>
                        <a:t>1</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a:txBody>
                    <a:bodyPr/>
                    <a:lstStyle/>
                    <a:p>
                      <a:endParaRPr lang="fr-BE" sz="1700">
                        <a:effectLst/>
                        <a:latin typeface="Calibri" panose="020F0502020204030204" pitchFamily="34" charset="0"/>
                        <a:cs typeface="Arial" panose="020B0604020202020204" pitchFamily="34" charset="0"/>
                      </a:endParaRPr>
                    </a:p>
                  </a:txBody>
                  <a:tcPr marL="13461" marR="13461" marT="13461" marB="13461" anchor="ctr"/>
                </a:tc>
                <a:tc>
                  <a:txBody>
                    <a:bodyPr/>
                    <a:lstStyle/>
                    <a:p>
                      <a:r>
                        <a:rPr lang="fr-BE" sz="1700">
                          <a:effectLst/>
                        </a:rPr>
                        <a:t>2</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a:txBody>
                    <a:bodyPr/>
                    <a:lstStyle/>
                    <a:p>
                      <a:endParaRPr lang="fr-BE" sz="1700">
                        <a:effectLst/>
                        <a:latin typeface="Calibri" panose="020F0502020204030204" pitchFamily="34" charset="0"/>
                        <a:cs typeface="Arial" panose="020B0604020202020204" pitchFamily="34" charset="0"/>
                      </a:endParaRPr>
                    </a:p>
                  </a:txBody>
                  <a:tcPr marL="13461" marR="13461" marT="13461" marB="13461" anchor="ctr"/>
                </a:tc>
                <a:tc>
                  <a:txBody>
                    <a:bodyPr/>
                    <a:lstStyle/>
                    <a:p>
                      <a:pPr algn="r"/>
                      <a:r>
                        <a:rPr lang="fr-BE" sz="1700">
                          <a:effectLst/>
                        </a:rPr>
                        <a:t>-0.377</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a:txBody>
                    <a:bodyPr/>
                    <a:lstStyle/>
                    <a:p>
                      <a:endParaRPr lang="fr-BE" sz="1700">
                        <a:effectLst/>
                        <a:latin typeface="Calibri" panose="020F0502020204030204" pitchFamily="34" charset="0"/>
                        <a:cs typeface="Arial" panose="020B0604020202020204" pitchFamily="34" charset="0"/>
                      </a:endParaRPr>
                    </a:p>
                  </a:txBody>
                  <a:tcPr marL="13461" marR="13461" marT="13461" marB="13461" anchor="ctr"/>
                </a:tc>
                <a:tc>
                  <a:txBody>
                    <a:bodyPr/>
                    <a:lstStyle/>
                    <a:p>
                      <a:pPr algn="r"/>
                      <a:r>
                        <a:rPr lang="fr-BE" sz="1700">
                          <a:effectLst/>
                        </a:rPr>
                        <a:t>0.109</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a:txBody>
                    <a:bodyPr/>
                    <a:lstStyle/>
                    <a:p>
                      <a:endParaRPr lang="fr-BE" sz="1700">
                        <a:effectLst/>
                        <a:latin typeface="Calibri" panose="020F0502020204030204" pitchFamily="34" charset="0"/>
                        <a:cs typeface="Arial" panose="020B0604020202020204" pitchFamily="34" charset="0"/>
                      </a:endParaRPr>
                    </a:p>
                  </a:txBody>
                  <a:tcPr marL="13461" marR="13461" marT="13461" marB="13461" anchor="ctr"/>
                </a:tc>
                <a:tc>
                  <a:txBody>
                    <a:bodyPr/>
                    <a:lstStyle/>
                    <a:p>
                      <a:pPr algn="r"/>
                      <a:r>
                        <a:rPr lang="fr-BE" sz="1700">
                          <a:effectLst/>
                        </a:rPr>
                        <a:t>-3.468</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a:txBody>
                    <a:bodyPr/>
                    <a:lstStyle/>
                    <a:p>
                      <a:endParaRPr lang="fr-BE" sz="1700">
                        <a:effectLst/>
                        <a:latin typeface="Calibri" panose="020F0502020204030204" pitchFamily="34" charset="0"/>
                        <a:cs typeface="Arial" panose="020B0604020202020204" pitchFamily="34" charset="0"/>
                      </a:endParaRPr>
                    </a:p>
                  </a:txBody>
                  <a:tcPr marL="13461" marR="13461" marT="13461" marB="13461" anchor="ctr"/>
                </a:tc>
                <a:tc>
                  <a:txBody>
                    <a:bodyPr/>
                    <a:lstStyle/>
                    <a:p>
                      <a:pPr algn="r"/>
                      <a:r>
                        <a:rPr lang="fr-BE" sz="1700">
                          <a:effectLst/>
                        </a:rPr>
                        <a:t>0.002</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a:txBody>
                    <a:bodyPr/>
                    <a:lstStyle/>
                    <a:p>
                      <a:r>
                        <a:rPr lang="fr-BE" sz="1700">
                          <a:effectLst/>
                        </a:rPr>
                        <a:t>**</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extLst>
                  <a:ext uri="{0D108BD9-81ED-4DB2-BD59-A6C34878D82A}">
                    <a16:rowId xmlns:a16="http://schemas.microsoft.com/office/drawing/2014/main" val="556995162"/>
                  </a:ext>
                </a:extLst>
              </a:tr>
              <a:tr h="337052">
                <a:tc>
                  <a:txBody>
                    <a:bodyPr/>
                    <a:lstStyle/>
                    <a:p>
                      <a:r>
                        <a:rPr lang="fr-BE" sz="1700">
                          <a:effectLst/>
                        </a:rPr>
                        <a:t> </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a:txBody>
                    <a:bodyPr/>
                    <a:lstStyle/>
                    <a:p>
                      <a:endParaRPr lang="fr-BE" sz="1700">
                        <a:effectLst/>
                        <a:latin typeface="Calibri" panose="020F0502020204030204" pitchFamily="34" charset="0"/>
                        <a:cs typeface="Arial" panose="020B0604020202020204" pitchFamily="34" charset="0"/>
                      </a:endParaRPr>
                    </a:p>
                  </a:txBody>
                  <a:tcPr marL="13461" marR="13461" marT="13461" marB="13461" anchor="ctr"/>
                </a:tc>
                <a:tc>
                  <a:txBody>
                    <a:bodyPr/>
                    <a:lstStyle/>
                    <a:p>
                      <a:r>
                        <a:rPr lang="fr-BE" sz="1700">
                          <a:effectLst/>
                        </a:rPr>
                        <a:t>3</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a:txBody>
                    <a:bodyPr/>
                    <a:lstStyle/>
                    <a:p>
                      <a:endParaRPr lang="fr-BE" sz="1700">
                        <a:effectLst/>
                        <a:latin typeface="Calibri" panose="020F0502020204030204" pitchFamily="34" charset="0"/>
                        <a:cs typeface="Arial" panose="020B0604020202020204" pitchFamily="34" charset="0"/>
                      </a:endParaRPr>
                    </a:p>
                  </a:txBody>
                  <a:tcPr marL="13461" marR="13461" marT="13461" marB="13461" anchor="ctr"/>
                </a:tc>
                <a:tc>
                  <a:txBody>
                    <a:bodyPr/>
                    <a:lstStyle/>
                    <a:p>
                      <a:pPr algn="r"/>
                      <a:r>
                        <a:rPr lang="fr-BE" sz="1700">
                          <a:effectLst/>
                        </a:rPr>
                        <a:t>-0.430</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a:txBody>
                    <a:bodyPr/>
                    <a:lstStyle/>
                    <a:p>
                      <a:endParaRPr lang="fr-BE" sz="1700">
                        <a:effectLst/>
                        <a:latin typeface="Calibri" panose="020F0502020204030204" pitchFamily="34" charset="0"/>
                        <a:cs typeface="Arial" panose="020B0604020202020204" pitchFamily="34" charset="0"/>
                      </a:endParaRPr>
                    </a:p>
                  </a:txBody>
                  <a:tcPr marL="13461" marR="13461" marT="13461" marB="13461" anchor="ctr"/>
                </a:tc>
                <a:tc>
                  <a:txBody>
                    <a:bodyPr/>
                    <a:lstStyle/>
                    <a:p>
                      <a:pPr algn="r"/>
                      <a:r>
                        <a:rPr lang="fr-BE" sz="1700">
                          <a:effectLst/>
                        </a:rPr>
                        <a:t>0.141</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a:txBody>
                    <a:bodyPr/>
                    <a:lstStyle/>
                    <a:p>
                      <a:endParaRPr lang="fr-BE" sz="1700">
                        <a:effectLst/>
                        <a:latin typeface="Calibri" panose="020F0502020204030204" pitchFamily="34" charset="0"/>
                        <a:cs typeface="Arial" panose="020B0604020202020204" pitchFamily="34" charset="0"/>
                      </a:endParaRPr>
                    </a:p>
                  </a:txBody>
                  <a:tcPr marL="13461" marR="13461" marT="13461" marB="13461" anchor="ctr"/>
                </a:tc>
                <a:tc>
                  <a:txBody>
                    <a:bodyPr/>
                    <a:lstStyle/>
                    <a:p>
                      <a:pPr algn="r"/>
                      <a:r>
                        <a:rPr lang="fr-BE" sz="1700">
                          <a:effectLst/>
                        </a:rPr>
                        <a:t>-3.053</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a:txBody>
                    <a:bodyPr/>
                    <a:lstStyle/>
                    <a:p>
                      <a:endParaRPr lang="fr-BE" sz="1700">
                        <a:effectLst/>
                        <a:latin typeface="Calibri" panose="020F0502020204030204" pitchFamily="34" charset="0"/>
                        <a:cs typeface="Arial" panose="020B0604020202020204" pitchFamily="34" charset="0"/>
                      </a:endParaRPr>
                    </a:p>
                  </a:txBody>
                  <a:tcPr marL="13461" marR="13461" marT="13461" marB="13461" anchor="ctr"/>
                </a:tc>
                <a:tc>
                  <a:txBody>
                    <a:bodyPr/>
                    <a:lstStyle/>
                    <a:p>
                      <a:pPr algn="r"/>
                      <a:r>
                        <a:rPr lang="fr-BE" sz="1700">
                          <a:effectLst/>
                        </a:rPr>
                        <a:t>0.007</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a:txBody>
                    <a:bodyPr/>
                    <a:lstStyle/>
                    <a:p>
                      <a:r>
                        <a:rPr lang="fr-BE" sz="1700">
                          <a:effectLst/>
                        </a:rPr>
                        <a:t>**</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extLst>
                  <a:ext uri="{0D108BD9-81ED-4DB2-BD59-A6C34878D82A}">
                    <a16:rowId xmlns:a16="http://schemas.microsoft.com/office/drawing/2014/main" val="2540943418"/>
                  </a:ext>
                </a:extLst>
              </a:tr>
              <a:tr h="337052">
                <a:tc>
                  <a:txBody>
                    <a:bodyPr/>
                    <a:lstStyle/>
                    <a:p>
                      <a:r>
                        <a:rPr lang="fr-BE" sz="1700">
                          <a:effectLst/>
                        </a:rPr>
                        <a:t>2</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a:txBody>
                    <a:bodyPr/>
                    <a:lstStyle/>
                    <a:p>
                      <a:endParaRPr lang="fr-BE" sz="1700">
                        <a:effectLst/>
                        <a:latin typeface="Calibri" panose="020F0502020204030204" pitchFamily="34" charset="0"/>
                        <a:cs typeface="Arial" panose="020B0604020202020204" pitchFamily="34" charset="0"/>
                      </a:endParaRPr>
                    </a:p>
                  </a:txBody>
                  <a:tcPr marL="13461" marR="13461" marT="13461" marB="13461" anchor="ctr"/>
                </a:tc>
                <a:tc>
                  <a:txBody>
                    <a:bodyPr/>
                    <a:lstStyle/>
                    <a:p>
                      <a:r>
                        <a:rPr lang="fr-BE" sz="1700">
                          <a:effectLst/>
                        </a:rPr>
                        <a:t>3</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a:txBody>
                    <a:bodyPr/>
                    <a:lstStyle/>
                    <a:p>
                      <a:endParaRPr lang="fr-BE" sz="1700">
                        <a:effectLst/>
                        <a:latin typeface="Calibri" panose="020F0502020204030204" pitchFamily="34" charset="0"/>
                        <a:cs typeface="Arial" panose="020B0604020202020204" pitchFamily="34" charset="0"/>
                      </a:endParaRPr>
                    </a:p>
                  </a:txBody>
                  <a:tcPr marL="13461" marR="13461" marT="13461" marB="13461" anchor="ctr"/>
                </a:tc>
                <a:tc>
                  <a:txBody>
                    <a:bodyPr/>
                    <a:lstStyle/>
                    <a:p>
                      <a:pPr algn="r"/>
                      <a:r>
                        <a:rPr lang="fr-BE" sz="1700">
                          <a:effectLst/>
                        </a:rPr>
                        <a:t>-0.054</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a:txBody>
                    <a:bodyPr/>
                    <a:lstStyle/>
                    <a:p>
                      <a:endParaRPr lang="fr-BE" sz="1700">
                        <a:effectLst/>
                        <a:latin typeface="Calibri" panose="020F0502020204030204" pitchFamily="34" charset="0"/>
                        <a:cs typeface="Arial" panose="020B0604020202020204" pitchFamily="34" charset="0"/>
                      </a:endParaRPr>
                    </a:p>
                  </a:txBody>
                  <a:tcPr marL="13461" marR="13461" marT="13461" marB="13461" anchor="ctr"/>
                </a:tc>
                <a:tc>
                  <a:txBody>
                    <a:bodyPr/>
                    <a:lstStyle/>
                    <a:p>
                      <a:pPr algn="r"/>
                      <a:r>
                        <a:rPr lang="fr-BE" sz="1700">
                          <a:effectLst/>
                        </a:rPr>
                        <a:t>0.141</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a:txBody>
                    <a:bodyPr/>
                    <a:lstStyle/>
                    <a:p>
                      <a:endParaRPr lang="fr-BE" sz="1700">
                        <a:effectLst/>
                        <a:latin typeface="Calibri" panose="020F0502020204030204" pitchFamily="34" charset="0"/>
                        <a:cs typeface="Arial" panose="020B0604020202020204" pitchFamily="34" charset="0"/>
                      </a:endParaRPr>
                    </a:p>
                  </a:txBody>
                  <a:tcPr marL="13461" marR="13461" marT="13461" marB="13461" anchor="ctr"/>
                </a:tc>
                <a:tc>
                  <a:txBody>
                    <a:bodyPr/>
                    <a:lstStyle/>
                    <a:p>
                      <a:pPr algn="r"/>
                      <a:r>
                        <a:rPr lang="fr-BE" sz="1700">
                          <a:effectLst/>
                        </a:rPr>
                        <a:t>-0.380</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a:txBody>
                    <a:bodyPr/>
                    <a:lstStyle/>
                    <a:p>
                      <a:endParaRPr lang="fr-BE" sz="1700">
                        <a:effectLst/>
                        <a:latin typeface="Calibri" panose="020F0502020204030204" pitchFamily="34" charset="0"/>
                        <a:cs typeface="Arial" panose="020B0604020202020204" pitchFamily="34" charset="0"/>
                      </a:endParaRPr>
                    </a:p>
                  </a:txBody>
                  <a:tcPr marL="13461" marR="13461" marT="13461" marB="13461" anchor="ctr"/>
                </a:tc>
                <a:tc>
                  <a:txBody>
                    <a:bodyPr/>
                    <a:lstStyle/>
                    <a:p>
                      <a:pPr algn="r"/>
                      <a:r>
                        <a:rPr lang="fr-BE" sz="1700">
                          <a:effectLst/>
                        </a:rPr>
                        <a:t>0.923</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a:txBody>
                    <a:bodyPr/>
                    <a:lstStyle/>
                    <a:p>
                      <a:endParaRPr lang="fr-BE" sz="1700">
                        <a:effectLst/>
                        <a:latin typeface="Calibri" panose="020F0502020204030204" pitchFamily="34" charset="0"/>
                        <a:cs typeface="Arial" panose="020B0604020202020204" pitchFamily="34" charset="0"/>
                      </a:endParaRPr>
                    </a:p>
                  </a:txBody>
                  <a:tcPr marL="13461" marR="13461" marT="13461" marB="13461" anchor="ctr"/>
                </a:tc>
                <a:extLst>
                  <a:ext uri="{0D108BD9-81ED-4DB2-BD59-A6C34878D82A}">
                    <a16:rowId xmlns:a16="http://schemas.microsoft.com/office/drawing/2014/main" val="2646822583"/>
                  </a:ext>
                </a:extLst>
              </a:tr>
              <a:tr h="371511">
                <a:tc gridSpan="12">
                  <a:txBody>
                    <a:bodyPr/>
                    <a:lstStyle/>
                    <a:p>
                      <a:endParaRPr lang="fr-BE" sz="1700">
                        <a:effectLst/>
                        <a:latin typeface="Calibri" panose="020F0502020204030204" pitchFamily="34" charset="0"/>
                        <a:cs typeface="Arial" panose="020B0604020202020204" pitchFamily="34" charset="0"/>
                      </a:endParaRPr>
                    </a:p>
                  </a:txBody>
                  <a:tcPr marL="13461" marR="13461" marT="13461" marB="13461" anchor="ct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3956278323"/>
                  </a:ext>
                </a:extLst>
              </a:tr>
              <a:tr h="337052">
                <a:tc gridSpan="12">
                  <a:txBody>
                    <a:bodyPr/>
                    <a:lstStyle/>
                    <a:p>
                      <a:r>
                        <a:rPr lang="fr-BE" sz="1700">
                          <a:effectLst/>
                        </a:rPr>
                        <a:t>Note.  Valeur p ajustée pour comparer une famille de 3</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2291656667"/>
                  </a:ext>
                </a:extLst>
              </a:tr>
              <a:tr h="337052">
                <a:tc gridSpan="12">
                  <a:txBody>
                    <a:bodyPr/>
                    <a:lstStyle/>
                    <a:p>
                      <a:r>
                        <a:rPr lang="fr-BE" sz="1700" dirty="0">
                          <a:effectLst/>
                        </a:rPr>
                        <a:t> ** p &lt; .01</a:t>
                      </a:r>
                      <a:endParaRPr lang="fr-BE" sz="1700" dirty="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2696865895"/>
                  </a:ext>
                </a:extLst>
              </a:tr>
            </a:tbl>
          </a:graphicData>
        </a:graphic>
      </p:graphicFrame>
    </p:spTree>
    <p:extLst>
      <p:ext uri="{BB962C8B-B14F-4D97-AF65-F5344CB8AC3E}">
        <p14:creationId xmlns:p14="http://schemas.microsoft.com/office/powerpoint/2010/main" val="219253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B73FC0-8A80-5C60-E652-44D0F620602A}"/>
              </a:ext>
            </a:extLst>
          </p:cNvPr>
          <p:cNvSpPr>
            <a:spLocks noGrp="1"/>
          </p:cNvSpPr>
          <p:nvPr>
            <p:ph type="title"/>
          </p:nvPr>
        </p:nvSpPr>
        <p:spPr>
          <a:xfrm>
            <a:off x="2384987" y="291489"/>
            <a:ext cx="5754696" cy="1837349"/>
          </a:xfrm>
        </p:spPr>
        <p:txBody>
          <a:bodyPr>
            <a:normAutofit/>
          </a:bodyPr>
          <a:lstStyle/>
          <a:p>
            <a:pPr algn="ctr"/>
            <a:r>
              <a:rPr lang="fr-FR" sz="4000" b="1" dirty="0"/>
              <a:t>Plan de la présentation </a:t>
            </a:r>
            <a:br>
              <a:rPr lang="fr-FR" sz="3600" dirty="0"/>
            </a:br>
            <a:r>
              <a:rPr lang="fr-FR" sz="3600" dirty="0"/>
              <a:t>  </a:t>
            </a:r>
          </a:p>
        </p:txBody>
      </p:sp>
      <p:sp>
        <p:nvSpPr>
          <p:cNvPr id="3" name="Espace réservé du contenu 2">
            <a:extLst>
              <a:ext uri="{FF2B5EF4-FFF2-40B4-BE49-F238E27FC236}">
                <a16:creationId xmlns:a16="http://schemas.microsoft.com/office/drawing/2014/main" id="{BAD8AF06-E8DC-5A91-A949-8B2AC8C71E50}"/>
              </a:ext>
            </a:extLst>
          </p:cNvPr>
          <p:cNvSpPr>
            <a:spLocks noGrp="1"/>
          </p:cNvSpPr>
          <p:nvPr>
            <p:ph idx="1"/>
          </p:nvPr>
        </p:nvSpPr>
        <p:spPr>
          <a:xfrm>
            <a:off x="1543050" y="1385888"/>
            <a:ext cx="8629650" cy="5180623"/>
          </a:xfrm>
        </p:spPr>
        <p:txBody>
          <a:bodyPr anchor="t">
            <a:normAutofit lnSpcReduction="10000"/>
          </a:bodyPr>
          <a:lstStyle/>
          <a:p>
            <a:pPr fontAlgn="base"/>
            <a:r>
              <a:rPr lang="fr-BE" sz="3200" b="0" i="0" u="none" strike="noStrike" dirty="0">
                <a:effectLst/>
                <a:latin typeface="Calibri"/>
                <a:cs typeface="Calibri"/>
              </a:rPr>
              <a:t>Contextualisation</a:t>
            </a:r>
            <a:endParaRPr lang="fr-BE" sz="3200" b="0" i="0" u="none" strike="noStrike" dirty="0">
              <a:effectLst/>
              <a:latin typeface="Calibri" panose="020F0502020204030204" pitchFamily="34" charset="0"/>
            </a:endParaRPr>
          </a:p>
          <a:p>
            <a:pPr rtl="0" fontAlgn="base">
              <a:buFont typeface="Arial" panose="020B0604020202020204" pitchFamily="34" charset="0"/>
              <a:buChar char="•"/>
            </a:pPr>
            <a:r>
              <a:rPr lang="fr-BE" sz="3200" b="0" i="0" u="none" strike="noStrike" dirty="0">
                <a:effectLst/>
                <a:latin typeface="Calibri"/>
                <a:cs typeface="Calibri"/>
              </a:rPr>
              <a:t>Méthodologie</a:t>
            </a:r>
            <a:r>
              <a:rPr lang="en-US" sz="3200" b="0" i="0" dirty="0">
                <a:effectLst/>
                <a:latin typeface="Calibri"/>
                <a:cs typeface="Calibri"/>
              </a:rPr>
              <a:t>​</a:t>
            </a:r>
            <a:endParaRPr lang="en-US" sz="3200" b="0" i="0" dirty="0">
              <a:effectLst/>
              <a:latin typeface="Calibri"/>
              <a:ea typeface="Calibri"/>
              <a:cs typeface="Calibri"/>
            </a:endParaRPr>
          </a:p>
          <a:p>
            <a:pPr rtl="0" fontAlgn="base">
              <a:buFont typeface="Arial" panose="020B0604020202020204" pitchFamily="34" charset="0"/>
              <a:buChar char="•"/>
            </a:pPr>
            <a:r>
              <a:rPr lang="fr-BE" sz="3200" dirty="0">
                <a:latin typeface="Calibri"/>
                <a:cs typeface="Calibri"/>
              </a:rPr>
              <a:t>Questionnaire</a:t>
            </a:r>
            <a:r>
              <a:rPr lang="en-US" sz="3200" b="0" i="0" dirty="0">
                <a:effectLst/>
                <a:latin typeface="Calibri"/>
                <a:cs typeface="Calibri"/>
              </a:rPr>
              <a:t>​</a:t>
            </a:r>
            <a:endParaRPr lang="en-US" sz="3200" b="0" i="0" dirty="0">
              <a:effectLst/>
              <a:latin typeface="Calibri"/>
              <a:ea typeface="Calibri"/>
              <a:cs typeface="Calibri"/>
            </a:endParaRPr>
          </a:p>
          <a:p>
            <a:pPr fontAlgn="base"/>
            <a:r>
              <a:rPr lang="fr-BE" sz="3200" b="0" i="0" dirty="0">
                <a:effectLst/>
                <a:latin typeface="Calibri"/>
                <a:cs typeface="Calibri"/>
              </a:rPr>
              <a:t>Résultats</a:t>
            </a:r>
            <a:r>
              <a:rPr lang="fr-BE" sz="3200" dirty="0">
                <a:latin typeface="Calibri"/>
                <a:cs typeface="Calibri"/>
              </a:rPr>
              <a:t> par groupes : </a:t>
            </a:r>
            <a:endParaRPr lang="fr-BE" sz="3200" b="0" i="0" dirty="0">
              <a:effectLst/>
              <a:latin typeface="Calibri" panose="020F0502020204030204" pitchFamily="34" charset="0"/>
              <a:cs typeface="Calibri"/>
            </a:endParaRPr>
          </a:p>
          <a:p>
            <a:pPr lvl="1"/>
            <a:r>
              <a:rPr lang="fr-BE" sz="3200" dirty="0">
                <a:latin typeface="Calibri"/>
                <a:cs typeface="Calibri"/>
              </a:rPr>
              <a:t>Francophone – Allophone</a:t>
            </a:r>
            <a:endParaRPr lang="fr-BE" sz="3200" dirty="0">
              <a:latin typeface="Calibri"/>
              <a:ea typeface="Calibri"/>
              <a:cs typeface="Calibri"/>
            </a:endParaRPr>
          </a:p>
          <a:p>
            <a:pPr lvl="1"/>
            <a:r>
              <a:rPr lang="fr-BE" sz="3200" dirty="0">
                <a:latin typeface="Calibri"/>
                <a:ea typeface="Calibri"/>
                <a:cs typeface="Calibri"/>
              </a:rPr>
              <a:t>Français / Anglophone – Français / non-Anglophone</a:t>
            </a:r>
          </a:p>
          <a:p>
            <a:pPr lvl="1"/>
            <a:r>
              <a:rPr lang="fr-BE" sz="3200" dirty="0">
                <a:latin typeface="Calibri"/>
                <a:cs typeface="Calibri"/>
              </a:rPr>
              <a:t>Unilingue – Bilingue – Plurilingue </a:t>
            </a:r>
            <a:endParaRPr lang="fr-BE" sz="3200" dirty="0">
              <a:latin typeface="Calibri"/>
              <a:ea typeface="Calibri"/>
              <a:cs typeface="Calibri"/>
            </a:endParaRPr>
          </a:p>
          <a:p>
            <a:pPr rtl="0" fontAlgn="base">
              <a:buFont typeface="Arial" panose="020B0604020202020204" pitchFamily="34" charset="0"/>
              <a:buChar char="•"/>
            </a:pPr>
            <a:r>
              <a:rPr lang="fr-BE" sz="3200" dirty="0">
                <a:latin typeface="Calibri"/>
                <a:cs typeface="Calibri"/>
              </a:rPr>
              <a:t>Limites </a:t>
            </a:r>
            <a:endParaRPr lang="fr-BE" sz="3200" dirty="0">
              <a:latin typeface="Calibri" panose="020F0502020204030204" pitchFamily="34" charset="0"/>
              <a:cs typeface="Calibri"/>
            </a:endParaRPr>
          </a:p>
          <a:p>
            <a:pPr fontAlgn="base"/>
            <a:r>
              <a:rPr lang="fr-BE" sz="3200" dirty="0">
                <a:latin typeface="Calibri"/>
                <a:cs typeface="Calibri"/>
              </a:rPr>
              <a:t>Propositions didactiques</a:t>
            </a:r>
            <a:endParaRPr lang="fr-BE" sz="3200" b="0" i="0" dirty="0">
              <a:effectLst/>
              <a:latin typeface="Calibri"/>
              <a:ea typeface="Calibri"/>
              <a:cs typeface="Calibri"/>
            </a:endParaRPr>
          </a:p>
          <a:p>
            <a:endParaRPr lang="fr-FR" sz="1600" dirty="0">
              <a:solidFill>
                <a:schemeClr val="tx2"/>
              </a:solidFill>
            </a:endParaRPr>
          </a:p>
        </p:txBody>
      </p:sp>
    </p:spTree>
    <p:extLst>
      <p:ext uri="{BB962C8B-B14F-4D97-AF65-F5344CB8AC3E}">
        <p14:creationId xmlns:p14="http://schemas.microsoft.com/office/powerpoint/2010/main" val="503522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B335D0-6872-3801-57C0-8D2D1DE11B85}"/>
              </a:ext>
            </a:extLst>
          </p:cNvPr>
          <p:cNvSpPr>
            <a:spLocks noGrp="1"/>
          </p:cNvSpPr>
          <p:nvPr>
            <p:ph type="title"/>
          </p:nvPr>
        </p:nvSpPr>
        <p:spPr>
          <a:xfrm>
            <a:off x="1051560" y="586822"/>
            <a:ext cx="3657600" cy="1645920"/>
          </a:xfrm>
        </p:spPr>
        <p:txBody>
          <a:bodyPr vert="horz" lIns="91440" tIns="45720" rIns="91440" bIns="45720" rtlCol="0" anchor="ctr">
            <a:normAutofit fontScale="90000"/>
          </a:bodyPr>
          <a:lstStyle/>
          <a:p>
            <a:r>
              <a:rPr lang="en-US" sz="3200" dirty="0"/>
              <a:t>Genres </a:t>
            </a:r>
            <a:r>
              <a:rPr lang="en-US" sz="3200" dirty="0" err="1"/>
              <a:t>oraux</a:t>
            </a:r>
            <a:r>
              <a:rPr lang="en-US" sz="3200" dirty="0"/>
              <a:t> – </a:t>
            </a:r>
            <a:r>
              <a:rPr lang="en-US" sz="3200" dirty="0" err="1"/>
              <a:t>exemple</a:t>
            </a:r>
            <a:r>
              <a:rPr lang="en-US" sz="3200" dirty="0"/>
              <a:t> du jeu de </a:t>
            </a:r>
            <a:r>
              <a:rPr lang="en-US" sz="3200" dirty="0" err="1"/>
              <a:t>rôle</a:t>
            </a:r>
            <a:br>
              <a:rPr lang="en-US" sz="3200" dirty="0"/>
            </a:br>
            <a:r>
              <a:rPr lang="en-US" sz="3200" dirty="0"/>
              <a:t> sentiment de </a:t>
            </a:r>
            <a:r>
              <a:rPr lang="en-US" sz="3200" dirty="0" err="1"/>
              <a:t>compétence</a:t>
            </a:r>
            <a:endParaRPr lang="en-US" sz="3200" dirty="0">
              <a:cs typeface="Calibri Light"/>
            </a:endParaRPr>
          </a:p>
        </p:txBody>
      </p:sp>
      <p:sp>
        <p:nvSpPr>
          <p:cNvPr id="5" name="Rectangle 1">
            <a:extLst>
              <a:ext uri="{FF2B5EF4-FFF2-40B4-BE49-F238E27FC236}">
                <a16:creationId xmlns:a16="http://schemas.microsoft.com/office/drawing/2014/main" id="{82793B71-C444-3881-1F7B-EFE02883C329}"/>
              </a:ext>
            </a:extLst>
          </p:cNvPr>
          <p:cNvSpPr>
            <a:spLocks noChangeArrowheads="1"/>
          </p:cNvSpPr>
          <p:nvPr/>
        </p:nvSpPr>
        <p:spPr bwMode="auto">
          <a:xfrm>
            <a:off x="5250106" y="586822"/>
            <a:ext cx="6106742" cy="1645920"/>
          </a:xfrm>
          <a:prstGeom prst="rect">
            <a:avLst/>
          </a:prstGeom>
          <a:ln w="9525">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fontAlgn="base">
              <a:lnSpc>
                <a:spcPct val="90000"/>
              </a:lnSpc>
              <a:spcBef>
                <a:spcPct val="0"/>
              </a:spcBef>
              <a:spcAft>
                <a:spcPts val="600"/>
              </a:spcAft>
              <a:buClrTx/>
              <a:buSzTx/>
              <a:tabLst/>
            </a:pPr>
            <a:r>
              <a:rPr lang="en-US" altLang="fr-FR" b="1" dirty="0"/>
              <a:t>Dans quelle </a:t>
            </a:r>
            <a:r>
              <a:rPr lang="en-US" altLang="fr-FR" b="1" dirty="0" err="1"/>
              <a:t>mesure</a:t>
            </a:r>
            <a:r>
              <a:rPr lang="en-US" altLang="fr-FR" b="1" dirty="0"/>
              <a:t> </a:t>
            </a:r>
            <a:r>
              <a:rPr lang="en-US" altLang="fr-FR" b="1" dirty="0" err="1"/>
              <a:t>pensez-vous</a:t>
            </a:r>
            <a:r>
              <a:rPr lang="en-US" altLang="fr-FR" b="1" dirty="0"/>
              <a:t> </a:t>
            </a:r>
            <a:r>
              <a:rPr lang="en-US" altLang="fr-FR" b="1" dirty="0" err="1"/>
              <a:t>être</a:t>
            </a:r>
            <a:r>
              <a:rPr lang="en-US" altLang="fr-FR" b="1" dirty="0"/>
              <a:t> </a:t>
            </a:r>
            <a:r>
              <a:rPr lang="en-US" altLang="fr-FR" b="1" dirty="0" err="1"/>
              <a:t>compétent.es</a:t>
            </a:r>
            <a:r>
              <a:rPr lang="en-US" altLang="fr-FR" b="1" dirty="0"/>
              <a:t> par rapport au </a:t>
            </a:r>
            <a:r>
              <a:rPr lang="en-US" altLang="fr-FR" b="1" dirty="0">
                <a:solidFill>
                  <a:srgbClr val="0070C0"/>
                </a:solidFill>
              </a:rPr>
              <a:t>jeu de </a:t>
            </a:r>
            <a:r>
              <a:rPr lang="en-US" altLang="fr-FR" b="1" dirty="0" err="1">
                <a:solidFill>
                  <a:srgbClr val="0070C0"/>
                </a:solidFill>
              </a:rPr>
              <a:t>rôle</a:t>
            </a:r>
            <a:r>
              <a:rPr lang="en-US" altLang="fr-FR" b="1" dirty="0"/>
              <a:t> (mise </a:t>
            </a:r>
            <a:r>
              <a:rPr lang="en-US" altLang="fr-FR" b="1" dirty="0" err="1"/>
              <a:t>en</a:t>
            </a:r>
            <a:r>
              <a:rPr lang="en-US" altLang="fr-FR" b="1" dirty="0"/>
              <a:t> </a:t>
            </a:r>
            <a:r>
              <a:rPr lang="en-US" altLang="fr-FR" b="1" dirty="0">
                <a:solidFill>
                  <a:srgbClr val="0070C0"/>
                </a:solidFill>
              </a:rPr>
              <a:t>situation </a:t>
            </a:r>
            <a:r>
              <a:rPr lang="en-US" altLang="fr-FR" b="1" dirty="0" err="1">
                <a:solidFill>
                  <a:srgbClr val="0070C0"/>
                </a:solidFill>
              </a:rPr>
              <a:t>professionnelle</a:t>
            </a:r>
            <a:r>
              <a:rPr lang="en-US" altLang="fr-FR" b="1" dirty="0"/>
              <a:t>) ?</a:t>
            </a:r>
            <a:endParaRPr kumimoji="0" lang="en-US" altLang="fr-FR" b="0" i="0" u="none" strike="noStrike" cap="none" normalizeH="0" baseline="0" dirty="0">
              <a:ln>
                <a:noFill/>
              </a:ln>
              <a:effectLst/>
            </a:endParaRPr>
          </a:p>
        </p:txBody>
      </p:sp>
      <p:pic>
        <p:nvPicPr>
          <p:cNvPr id="6" name="Image 5">
            <a:extLst>
              <a:ext uri="{FF2B5EF4-FFF2-40B4-BE49-F238E27FC236}">
                <a16:creationId xmlns:a16="http://schemas.microsoft.com/office/drawing/2014/main" id="{9B3CC110-2EE5-26F5-0FD5-27FED4E42741}"/>
              </a:ext>
            </a:extLst>
          </p:cNvPr>
          <p:cNvPicPr>
            <a:picLocks noChangeAspect="1"/>
          </p:cNvPicPr>
          <p:nvPr/>
        </p:nvPicPr>
        <p:blipFill rotWithShape="1">
          <a:blip r:embed="rId2">
            <a:extLst>
              <a:ext uri="{28A0092B-C50C-407E-A947-70E740481C1C}">
                <a14:useLocalDpi xmlns:a14="http://schemas.microsoft.com/office/drawing/2010/main" val="0"/>
              </a:ext>
            </a:extLst>
          </a:blip>
          <a:srcRect l="6672"/>
          <a:stretch/>
        </p:blipFill>
        <p:spPr bwMode="auto">
          <a:xfrm>
            <a:off x="1051560" y="2665721"/>
            <a:ext cx="3657600" cy="3919075"/>
          </a:xfrm>
          <a:prstGeom prst="rect">
            <a:avLst/>
          </a:prstGeom>
          <a:noFill/>
        </p:spPr>
      </p:pic>
      <p:graphicFrame>
        <p:nvGraphicFramePr>
          <p:cNvPr id="7" name="Tableau 6">
            <a:extLst>
              <a:ext uri="{FF2B5EF4-FFF2-40B4-BE49-F238E27FC236}">
                <a16:creationId xmlns:a16="http://schemas.microsoft.com/office/drawing/2014/main" id="{00700D7F-1B3C-763F-56D4-F9568D8B676A}"/>
              </a:ext>
            </a:extLst>
          </p:cNvPr>
          <p:cNvGraphicFramePr>
            <a:graphicFrameLocks noGrp="1"/>
          </p:cNvGraphicFramePr>
          <p:nvPr>
            <p:extLst>
              <p:ext uri="{D42A27DB-BD31-4B8C-83A1-F6EECF244321}">
                <p14:modId xmlns:p14="http://schemas.microsoft.com/office/powerpoint/2010/main" val="2074487935"/>
              </p:ext>
            </p:extLst>
          </p:nvPr>
        </p:nvGraphicFramePr>
        <p:xfrm>
          <a:off x="6198781" y="2976671"/>
          <a:ext cx="5523087" cy="2989317"/>
        </p:xfrm>
        <a:graphic>
          <a:graphicData uri="http://schemas.openxmlformats.org/drawingml/2006/table">
            <a:tbl>
              <a:tblPr firstRow="1" firstCol="1" bandRow="1">
                <a:tableStyleId>{9D7B26C5-4107-4FEC-AEDC-1716B250A1EF}</a:tableStyleId>
              </a:tblPr>
              <a:tblGrid>
                <a:gridCol w="415819">
                  <a:extLst>
                    <a:ext uri="{9D8B030D-6E8A-4147-A177-3AD203B41FA5}">
                      <a16:colId xmlns:a16="http://schemas.microsoft.com/office/drawing/2014/main" val="699375032"/>
                    </a:ext>
                  </a:extLst>
                </a:gridCol>
                <a:gridCol w="123725">
                  <a:extLst>
                    <a:ext uri="{9D8B030D-6E8A-4147-A177-3AD203B41FA5}">
                      <a16:colId xmlns:a16="http://schemas.microsoft.com/office/drawing/2014/main" val="2102732241"/>
                    </a:ext>
                  </a:extLst>
                </a:gridCol>
                <a:gridCol w="415819">
                  <a:extLst>
                    <a:ext uri="{9D8B030D-6E8A-4147-A177-3AD203B41FA5}">
                      <a16:colId xmlns:a16="http://schemas.microsoft.com/office/drawing/2014/main" val="691762795"/>
                    </a:ext>
                  </a:extLst>
                </a:gridCol>
                <a:gridCol w="123725">
                  <a:extLst>
                    <a:ext uri="{9D8B030D-6E8A-4147-A177-3AD203B41FA5}">
                      <a16:colId xmlns:a16="http://schemas.microsoft.com/office/drawing/2014/main" val="723358702"/>
                    </a:ext>
                  </a:extLst>
                </a:gridCol>
                <a:gridCol w="971851">
                  <a:extLst>
                    <a:ext uri="{9D8B030D-6E8A-4147-A177-3AD203B41FA5}">
                      <a16:colId xmlns:a16="http://schemas.microsoft.com/office/drawing/2014/main" val="3103894684"/>
                    </a:ext>
                  </a:extLst>
                </a:gridCol>
                <a:gridCol w="190691">
                  <a:extLst>
                    <a:ext uri="{9D8B030D-6E8A-4147-A177-3AD203B41FA5}">
                      <a16:colId xmlns:a16="http://schemas.microsoft.com/office/drawing/2014/main" val="728085835"/>
                    </a:ext>
                  </a:extLst>
                </a:gridCol>
                <a:gridCol w="833096">
                  <a:extLst>
                    <a:ext uri="{9D8B030D-6E8A-4147-A177-3AD203B41FA5}">
                      <a16:colId xmlns:a16="http://schemas.microsoft.com/office/drawing/2014/main" val="1242559211"/>
                    </a:ext>
                  </a:extLst>
                </a:gridCol>
                <a:gridCol w="123725">
                  <a:extLst>
                    <a:ext uri="{9D8B030D-6E8A-4147-A177-3AD203B41FA5}">
                      <a16:colId xmlns:a16="http://schemas.microsoft.com/office/drawing/2014/main" val="2142654666"/>
                    </a:ext>
                  </a:extLst>
                </a:gridCol>
                <a:gridCol w="904885">
                  <a:extLst>
                    <a:ext uri="{9D8B030D-6E8A-4147-A177-3AD203B41FA5}">
                      <a16:colId xmlns:a16="http://schemas.microsoft.com/office/drawing/2014/main" val="2855897782"/>
                    </a:ext>
                  </a:extLst>
                </a:gridCol>
                <a:gridCol w="123725">
                  <a:extLst>
                    <a:ext uri="{9D8B030D-6E8A-4147-A177-3AD203B41FA5}">
                      <a16:colId xmlns:a16="http://schemas.microsoft.com/office/drawing/2014/main" val="724584566"/>
                    </a:ext>
                  </a:extLst>
                </a:gridCol>
                <a:gridCol w="833096">
                  <a:extLst>
                    <a:ext uri="{9D8B030D-6E8A-4147-A177-3AD203B41FA5}">
                      <a16:colId xmlns:a16="http://schemas.microsoft.com/office/drawing/2014/main" val="517999690"/>
                    </a:ext>
                  </a:extLst>
                </a:gridCol>
                <a:gridCol w="462930">
                  <a:extLst>
                    <a:ext uri="{9D8B030D-6E8A-4147-A177-3AD203B41FA5}">
                      <a16:colId xmlns:a16="http://schemas.microsoft.com/office/drawing/2014/main" val="1203826732"/>
                    </a:ext>
                  </a:extLst>
                </a:gridCol>
              </a:tblGrid>
              <a:tr h="337052">
                <a:tc gridSpan="12">
                  <a:txBody>
                    <a:bodyPr/>
                    <a:lstStyle/>
                    <a:p>
                      <a:r>
                        <a:rPr lang="fr-BE" sz="1700">
                          <a:effectLst/>
                        </a:rPr>
                        <a:t>Comparaisons post-hoc - Nombre de langues </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219499518"/>
                  </a:ext>
                </a:extLst>
              </a:tr>
              <a:tr h="595494">
                <a:tc gridSpan="2">
                  <a:txBody>
                    <a:bodyPr/>
                    <a:lstStyle/>
                    <a:p>
                      <a:endParaRPr lang="fr-BE" sz="1700" dirty="0">
                        <a:effectLst/>
                        <a:latin typeface="Calibri" panose="020F0502020204030204" pitchFamily="34" charset="0"/>
                        <a:cs typeface="Arial" panose="020B0604020202020204" pitchFamily="34" charset="0"/>
                      </a:endParaRPr>
                    </a:p>
                  </a:txBody>
                  <a:tcPr marL="13461" marR="13461" marT="13461" marB="13461" anchor="ctr"/>
                </a:tc>
                <a:tc hMerge="1">
                  <a:txBody>
                    <a:bodyPr/>
                    <a:lstStyle/>
                    <a:p>
                      <a:endParaRPr lang="fr-BE"/>
                    </a:p>
                  </a:txBody>
                  <a:tcPr/>
                </a:tc>
                <a:tc gridSpan="2">
                  <a:txBody>
                    <a:bodyPr/>
                    <a:lstStyle/>
                    <a:p>
                      <a:endParaRPr lang="fr-BE" sz="1700">
                        <a:effectLst/>
                        <a:latin typeface="Calibri" panose="020F0502020204030204" pitchFamily="34" charset="0"/>
                        <a:cs typeface="Arial" panose="020B0604020202020204" pitchFamily="34" charset="0"/>
                      </a:endParaRPr>
                    </a:p>
                  </a:txBody>
                  <a:tcPr marL="13461" marR="13461" marT="13461" marB="13461" anchor="ctr"/>
                </a:tc>
                <a:tc hMerge="1">
                  <a:txBody>
                    <a:bodyPr/>
                    <a:lstStyle/>
                    <a:p>
                      <a:endParaRPr lang="fr-BE"/>
                    </a:p>
                  </a:txBody>
                  <a:tcPr/>
                </a:tc>
                <a:tc gridSpan="2">
                  <a:txBody>
                    <a:bodyPr/>
                    <a:lstStyle/>
                    <a:p>
                      <a:pPr algn="ctr"/>
                      <a:r>
                        <a:rPr lang="fr-BE" sz="1700">
                          <a:effectLst/>
                        </a:rPr>
                        <a:t>Différence moyenne</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hMerge="1">
                  <a:txBody>
                    <a:bodyPr/>
                    <a:lstStyle/>
                    <a:p>
                      <a:endParaRPr lang="fr-BE"/>
                    </a:p>
                  </a:txBody>
                  <a:tcPr/>
                </a:tc>
                <a:tc gridSpan="2">
                  <a:txBody>
                    <a:bodyPr/>
                    <a:lstStyle/>
                    <a:p>
                      <a:pPr algn="ctr"/>
                      <a:r>
                        <a:rPr lang="fr-BE" sz="1700">
                          <a:effectLst/>
                        </a:rPr>
                        <a:t>ES</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hMerge="1">
                  <a:txBody>
                    <a:bodyPr/>
                    <a:lstStyle/>
                    <a:p>
                      <a:endParaRPr lang="fr-BE"/>
                    </a:p>
                  </a:txBody>
                  <a:tcPr/>
                </a:tc>
                <a:tc gridSpan="2">
                  <a:txBody>
                    <a:bodyPr/>
                    <a:lstStyle/>
                    <a:p>
                      <a:pPr algn="ctr"/>
                      <a:r>
                        <a:rPr lang="fr-BE" sz="1700">
                          <a:effectLst/>
                        </a:rPr>
                        <a:t>t</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hMerge="1">
                  <a:txBody>
                    <a:bodyPr/>
                    <a:lstStyle/>
                    <a:p>
                      <a:endParaRPr lang="fr-BE"/>
                    </a:p>
                  </a:txBody>
                  <a:tcPr/>
                </a:tc>
                <a:tc gridSpan="2">
                  <a:txBody>
                    <a:bodyPr/>
                    <a:lstStyle/>
                    <a:p>
                      <a:pPr algn="ctr"/>
                      <a:r>
                        <a:rPr lang="fr-BE" sz="1700">
                          <a:effectLst/>
                        </a:rPr>
                        <a:t>p</a:t>
                      </a:r>
                      <a:r>
                        <a:rPr lang="fr-BE" sz="1700" baseline="-25000">
                          <a:effectLst/>
                        </a:rPr>
                        <a:t>tukey</a:t>
                      </a:r>
                      <a:r>
                        <a:rPr lang="fr-BE" sz="1700">
                          <a:effectLst/>
                        </a:rPr>
                        <a:t> </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hMerge="1">
                  <a:txBody>
                    <a:bodyPr/>
                    <a:lstStyle/>
                    <a:p>
                      <a:endParaRPr lang="fr-BE"/>
                    </a:p>
                  </a:txBody>
                  <a:tcPr/>
                </a:tc>
                <a:extLst>
                  <a:ext uri="{0D108BD9-81ED-4DB2-BD59-A6C34878D82A}">
                    <a16:rowId xmlns:a16="http://schemas.microsoft.com/office/drawing/2014/main" val="61879457"/>
                  </a:ext>
                </a:extLst>
              </a:tr>
              <a:tr h="337052">
                <a:tc>
                  <a:txBody>
                    <a:bodyPr/>
                    <a:lstStyle/>
                    <a:p>
                      <a:r>
                        <a:rPr lang="fr-BE" sz="1700">
                          <a:effectLst/>
                        </a:rPr>
                        <a:t>1</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a:txBody>
                    <a:bodyPr/>
                    <a:lstStyle/>
                    <a:p>
                      <a:endParaRPr lang="fr-BE" sz="1700">
                        <a:effectLst/>
                        <a:latin typeface="Calibri" panose="020F0502020204030204" pitchFamily="34" charset="0"/>
                        <a:cs typeface="Arial" panose="020B0604020202020204" pitchFamily="34" charset="0"/>
                      </a:endParaRPr>
                    </a:p>
                  </a:txBody>
                  <a:tcPr marL="13461" marR="13461" marT="13461" marB="13461" anchor="ctr"/>
                </a:tc>
                <a:tc>
                  <a:txBody>
                    <a:bodyPr/>
                    <a:lstStyle/>
                    <a:p>
                      <a:r>
                        <a:rPr lang="fr-BE" sz="1700">
                          <a:effectLst/>
                        </a:rPr>
                        <a:t>2</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a:txBody>
                    <a:bodyPr/>
                    <a:lstStyle/>
                    <a:p>
                      <a:endParaRPr lang="fr-BE" sz="1700">
                        <a:effectLst/>
                        <a:latin typeface="Calibri" panose="020F0502020204030204" pitchFamily="34" charset="0"/>
                        <a:cs typeface="Arial" panose="020B0604020202020204" pitchFamily="34" charset="0"/>
                      </a:endParaRPr>
                    </a:p>
                  </a:txBody>
                  <a:tcPr marL="13461" marR="13461" marT="13461" marB="13461" anchor="ctr"/>
                </a:tc>
                <a:tc>
                  <a:txBody>
                    <a:bodyPr/>
                    <a:lstStyle/>
                    <a:p>
                      <a:pPr algn="r"/>
                      <a:r>
                        <a:rPr lang="fr-BE" sz="1700">
                          <a:effectLst/>
                        </a:rPr>
                        <a:t>-0.328</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a:txBody>
                    <a:bodyPr/>
                    <a:lstStyle/>
                    <a:p>
                      <a:endParaRPr lang="fr-BE" sz="1700">
                        <a:effectLst/>
                        <a:latin typeface="Calibri" panose="020F0502020204030204" pitchFamily="34" charset="0"/>
                        <a:cs typeface="Arial" panose="020B0604020202020204" pitchFamily="34" charset="0"/>
                      </a:endParaRPr>
                    </a:p>
                  </a:txBody>
                  <a:tcPr marL="13461" marR="13461" marT="13461" marB="13461" anchor="ctr"/>
                </a:tc>
                <a:tc>
                  <a:txBody>
                    <a:bodyPr/>
                    <a:lstStyle/>
                    <a:p>
                      <a:pPr algn="r"/>
                      <a:r>
                        <a:rPr lang="fr-BE" sz="1700">
                          <a:effectLst/>
                        </a:rPr>
                        <a:t>0.109</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a:txBody>
                    <a:bodyPr/>
                    <a:lstStyle/>
                    <a:p>
                      <a:endParaRPr lang="fr-BE" sz="1700">
                        <a:effectLst/>
                        <a:latin typeface="Calibri" panose="020F0502020204030204" pitchFamily="34" charset="0"/>
                        <a:cs typeface="Arial" panose="020B0604020202020204" pitchFamily="34" charset="0"/>
                      </a:endParaRPr>
                    </a:p>
                  </a:txBody>
                  <a:tcPr marL="13461" marR="13461" marT="13461" marB="13461" anchor="ctr"/>
                </a:tc>
                <a:tc>
                  <a:txBody>
                    <a:bodyPr/>
                    <a:lstStyle/>
                    <a:p>
                      <a:pPr algn="r"/>
                      <a:r>
                        <a:rPr lang="fr-BE" sz="1700">
                          <a:effectLst/>
                        </a:rPr>
                        <a:t>-3.017</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a:txBody>
                    <a:bodyPr/>
                    <a:lstStyle/>
                    <a:p>
                      <a:endParaRPr lang="fr-BE" sz="1700">
                        <a:effectLst/>
                        <a:latin typeface="Calibri" panose="020F0502020204030204" pitchFamily="34" charset="0"/>
                        <a:cs typeface="Arial" panose="020B0604020202020204" pitchFamily="34" charset="0"/>
                      </a:endParaRPr>
                    </a:p>
                  </a:txBody>
                  <a:tcPr marL="13461" marR="13461" marT="13461" marB="13461" anchor="ctr"/>
                </a:tc>
                <a:tc>
                  <a:txBody>
                    <a:bodyPr/>
                    <a:lstStyle/>
                    <a:p>
                      <a:pPr algn="r"/>
                      <a:r>
                        <a:rPr lang="fr-BE" sz="1700">
                          <a:effectLst/>
                        </a:rPr>
                        <a:t>0.007</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a:txBody>
                    <a:bodyPr/>
                    <a:lstStyle/>
                    <a:p>
                      <a:r>
                        <a:rPr lang="fr-BE" sz="1700">
                          <a:effectLst/>
                        </a:rPr>
                        <a:t>**</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extLst>
                  <a:ext uri="{0D108BD9-81ED-4DB2-BD59-A6C34878D82A}">
                    <a16:rowId xmlns:a16="http://schemas.microsoft.com/office/drawing/2014/main" val="2291053966"/>
                  </a:ext>
                </a:extLst>
              </a:tr>
              <a:tr h="337052">
                <a:tc>
                  <a:txBody>
                    <a:bodyPr/>
                    <a:lstStyle/>
                    <a:p>
                      <a:r>
                        <a:rPr lang="fr-BE" sz="1700">
                          <a:effectLst/>
                        </a:rPr>
                        <a:t> </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a:txBody>
                    <a:bodyPr/>
                    <a:lstStyle/>
                    <a:p>
                      <a:endParaRPr lang="fr-BE" sz="1700">
                        <a:effectLst/>
                        <a:latin typeface="Calibri" panose="020F0502020204030204" pitchFamily="34" charset="0"/>
                        <a:cs typeface="Arial" panose="020B0604020202020204" pitchFamily="34" charset="0"/>
                      </a:endParaRPr>
                    </a:p>
                  </a:txBody>
                  <a:tcPr marL="13461" marR="13461" marT="13461" marB="13461" anchor="ctr"/>
                </a:tc>
                <a:tc>
                  <a:txBody>
                    <a:bodyPr/>
                    <a:lstStyle/>
                    <a:p>
                      <a:r>
                        <a:rPr lang="fr-BE" sz="1700">
                          <a:effectLst/>
                        </a:rPr>
                        <a:t>3</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a:txBody>
                    <a:bodyPr/>
                    <a:lstStyle/>
                    <a:p>
                      <a:endParaRPr lang="fr-BE" sz="1700">
                        <a:effectLst/>
                        <a:latin typeface="Calibri" panose="020F0502020204030204" pitchFamily="34" charset="0"/>
                        <a:cs typeface="Arial" panose="020B0604020202020204" pitchFamily="34" charset="0"/>
                      </a:endParaRPr>
                    </a:p>
                  </a:txBody>
                  <a:tcPr marL="13461" marR="13461" marT="13461" marB="13461" anchor="ctr"/>
                </a:tc>
                <a:tc>
                  <a:txBody>
                    <a:bodyPr/>
                    <a:lstStyle/>
                    <a:p>
                      <a:pPr algn="r"/>
                      <a:r>
                        <a:rPr lang="fr-BE" sz="1700">
                          <a:effectLst/>
                        </a:rPr>
                        <a:t>-0.382</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a:txBody>
                    <a:bodyPr/>
                    <a:lstStyle/>
                    <a:p>
                      <a:endParaRPr lang="fr-BE" sz="1700">
                        <a:effectLst/>
                        <a:latin typeface="Calibri" panose="020F0502020204030204" pitchFamily="34" charset="0"/>
                        <a:cs typeface="Arial" panose="020B0604020202020204" pitchFamily="34" charset="0"/>
                      </a:endParaRPr>
                    </a:p>
                  </a:txBody>
                  <a:tcPr marL="13461" marR="13461" marT="13461" marB="13461" anchor="ctr"/>
                </a:tc>
                <a:tc>
                  <a:txBody>
                    <a:bodyPr/>
                    <a:lstStyle/>
                    <a:p>
                      <a:pPr algn="r"/>
                      <a:r>
                        <a:rPr lang="fr-BE" sz="1700">
                          <a:effectLst/>
                        </a:rPr>
                        <a:t>0.141</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a:txBody>
                    <a:bodyPr/>
                    <a:lstStyle/>
                    <a:p>
                      <a:endParaRPr lang="fr-BE" sz="1700">
                        <a:effectLst/>
                        <a:latin typeface="Calibri" panose="020F0502020204030204" pitchFamily="34" charset="0"/>
                        <a:cs typeface="Arial" panose="020B0604020202020204" pitchFamily="34" charset="0"/>
                      </a:endParaRPr>
                    </a:p>
                  </a:txBody>
                  <a:tcPr marL="13461" marR="13461" marT="13461" marB="13461" anchor="ctr"/>
                </a:tc>
                <a:tc>
                  <a:txBody>
                    <a:bodyPr/>
                    <a:lstStyle/>
                    <a:p>
                      <a:pPr algn="r"/>
                      <a:r>
                        <a:rPr lang="fr-BE" sz="1700">
                          <a:effectLst/>
                        </a:rPr>
                        <a:t>-2.706</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a:txBody>
                    <a:bodyPr/>
                    <a:lstStyle/>
                    <a:p>
                      <a:endParaRPr lang="fr-BE" sz="1700">
                        <a:effectLst/>
                        <a:latin typeface="Calibri" panose="020F0502020204030204" pitchFamily="34" charset="0"/>
                        <a:cs typeface="Arial" panose="020B0604020202020204" pitchFamily="34" charset="0"/>
                      </a:endParaRPr>
                    </a:p>
                  </a:txBody>
                  <a:tcPr marL="13461" marR="13461" marT="13461" marB="13461" anchor="ctr"/>
                </a:tc>
                <a:tc>
                  <a:txBody>
                    <a:bodyPr/>
                    <a:lstStyle/>
                    <a:p>
                      <a:pPr algn="r"/>
                      <a:r>
                        <a:rPr lang="fr-BE" sz="1700">
                          <a:effectLst/>
                        </a:rPr>
                        <a:t>0.019</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a:txBody>
                    <a:bodyPr/>
                    <a:lstStyle/>
                    <a:p>
                      <a:r>
                        <a:rPr lang="fr-BE" sz="1700">
                          <a:effectLst/>
                        </a:rPr>
                        <a:t>*</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extLst>
                  <a:ext uri="{0D108BD9-81ED-4DB2-BD59-A6C34878D82A}">
                    <a16:rowId xmlns:a16="http://schemas.microsoft.com/office/drawing/2014/main" val="3930708103"/>
                  </a:ext>
                </a:extLst>
              </a:tr>
              <a:tr h="337052">
                <a:tc>
                  <a:txBody>
                    <a:bodyPr/>
                    <a:lstStyle/>
                    <a:p>
                      <a:r>
                        <a:rPr lang="fr-BE" sz="1700">
                          <a:effectLst/>
                        </a:rPr>
                        <a:t>2</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a:txBody>
                    <a:bodyPr/>
                    <a:lstStyle/>
                    <a:p>
                      <a:endParaRPr lang="fr-BE" sz="1700">
                        <a:effectLst/>
                        <a:latin typeface="Calibri" panose="020F0502020204030204" pitchFamily="34" charset="0"/>
                        <a:cs typeface="Arial" panose="020B0604020202020204" pitchFamily="34" charset="0"/>
                      </a:endParaRPr>
                    </a:p>
                  </a:txBody>
                  <a:tcPr marL="13461" marR="13461" marT="13461" marB="13461" anchor="ctr"/>
                </a:tc>
                <a:tc>
                  <a:txBody>
                    <a:bodyPr/>
                    <a:lstStyle/>
                    <a:p>
                      <a:r>
                        <a:rPr lang="fr-BE" sz="1700">
                          <a:effectLst/>
                        </a:rPr>
                        <a:t>3</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a:txBody>
                    <a:bodyPr/>
                    <a:lstStyle/>
                    <a:p>
                      <a:endParaRPr lang="fr-BE" sz="1700">
                        <a:effectLst/>
                        <a:latin typeface="Calibri" panose="020F0502020204030204" pitchFamily="34" charset="0"/>
                        <a:cs typeface="Arial" panose="020B0604020202020204" pitchFamily="34" charset="0"/>
                      </a:endParaRPr>
                    </a:p>
                  </a:txBody>
                  <a:tcPr marL="13461" marR="13461" marT="13461" marB="13461" anchor="ctr"/>
                </a:tc>
                <a:tc>
                  <a:txBody>
                    <a:bodyPr/>
                    <a:lstStyle/>
                    <a:p>
                      <a:pPr algn="r"/>
                      <a:r>
                        <a:rPr lang="fr-BE" sz="1700">
                          <a:effectLst/>
                        </a:rPr>
                        <a:t>-0.054</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a:txBody>
                    <a:bodyPr/>
                    <a:lstStyle/>
                    <a:p>
                      <a:endParaRPr lang="fr-BE" sz="1700">
                        <a:effectLst/>
                        <a:latin typeface="Calibri" panose="020F0502020204030204" pitchFamily="34" charset="0"/>
                        <a:cs typeface="Arial" panose="020B0604020202020204" pitchFamily="34" charset="0"/>
                      </a:endParaRPr>
                    </a:p>
                  </a:txBody>
                  <a:tcPr marL="13461" marR="13461" marT="13461" marB="13461" anchor="ctr"/>
                </a:tc>
                <a:tc>
                  <a:txBody>
                    <a:bodyPr/>
                    <a:lstStyle/>
                    <a:p>
                      <a:pPr algn="r"/>
                      <a:r>
                        <a:rPr lang="fr-BE" sz="1700">
                          <a:effectLst/>
                        </a:rPr>
                        <a:t>0.141</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a:txBody>
                    <a:bodyPr/>
                    <a:lstStyle/>
                    <a:p>
                      <a:endParaRPr lang="fr-BE" sz="1700">
                        <a:effectLst/>
                        <a:latin typeface="Calibri" panose="020F0502020204030204" pitchFamily="34" charset="0"/>
                        <a:cs typeface="Arial" panose="020B0604020202020204" pitchFamily="34" charset="0"/>
                      </a:endParaRPr>
                    </a:p>
                  </a:txBody>
                  <a:tcPr marL="13461" marR="13461" marT="13461" marB="13461" anchor="ctr"/>
                </a:tc>
                <a:tc>
                  <a:txBody>
                    <a:bodyPr/>
                    <a:lstStyle/>
                    <a:p>
                      <a:pPr algn="r"/>
                      <a:r>
                        <a:rPr lang="fr-BE" sz="1700">
                          <a:effectLst/>
                        </a:rPr>
                        <a:t>-0.380</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a:txBody>
                    <a:bodyPr/>
                    <a:lstStyle/>
                    <a:p>
                      <a:endParaRPr lang="fr-BE" sz="1700">
                        <a:effectLst/>
                        <a:latin typeface="Calibri" panose="020F0502020204030204" pitchFamily="34" charset="0"/>
                        <a:cs typeface="Arial" panose="020B0604020202020204" pitchFamily="34" charset="0"/>
                      </a:endParaRPr>
                    </a:p>
                  </a:txBody>
                  <a:tcPr marL="13461" marR="13461" marT="13461" marB="13461" anchor="ctr"/>
                </a:tc>
                <a:tc>
                  <a:txBody>
                    <a:bodyPr/>
                    <a:lstStyle/>
                    <a:p>
                      <a:pPr algn="r"/>
                      <a:r>
                        <a:rPr lang="fr-BE" sz="1700">
                          <a:effectLst/>
                        </a:rPr>
                        <a:t>0.924</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a:txBody>
                    <a:bodyPr/>
                    <a:lstStyle/>
                    <a:p>
                      <a:endParaRPr lang="fr-BE" sz="1700">
                        <a:effectLst/>
                        <a:latin typeface="Calibri" panose="020F0502020204030204" pitchFamily="34" charset="0"/>
                        <a:cs typeface="Arial" panose="020B0604020202020204" pitchFamily="34" charset="0"/>
                      </a:endParaRPr>
                    </a:p>
                  </a:txBody>
                  <a:tcPr marL="13461" marR="13461" marT="13461" marB="13461" anchor="ctr"/>
                </a:tc>
                <a:extLst>
                  <a:ext uri="{0D108BD9-81ED-4DB2-BD59-A6C34878D82A}">
                    <a16:rowId xmlns:a16="http://schemas.microsoft.com/office/drawing/2014/main" val="524517250"/>
                  </a:ext>
                </a:extLst>
              </a:tr>
              <a:tr h="371511">
                <a:tc gridSpan="12">
                  <a:txBody>
                    <a:bodyPr/>
                    <a:lstStyle/>
                    <a:p>
                      <a:endParaRPr lang="fr-BE" sz="1700">
                        <a:effectLst/>
                        <a:latin typeface="Calibri" panose="020F0502020204030204" pitchFamily="34" charset="0"/>
                        <a:cs typeface="Arial" panose="020B0604020202020204" pitchFamily="34" charset="0"/>
                      </a:endParaRPr>
                    </a:p>
                  </a:txBody>
                  <a:tcPr marL="13461" marR="13461" marT="13461" marB="13461" anchor="ct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3732217227"/>
                  </a:ext>
                </a:extLst>
              </a:tr>
              <a:tr h="337052">
                <a:tc gridSpan="12">
                  <a:txBody>
                    <a:bodyPr/>
                    <a:lstStyle/>
                    <a:p>
                      <a:r>
                        <a:rPr lang="fr-BE" sz="1700">
                          <a:effectLst/>
                        </a:rPr>
                        <a:t>Note.  Valeur p ajustée pour comparer une famille de 3</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536455098"/>
                  </a:ext>
                </a:extLst>
              </a:tr>
              <a:tr h="337052">
                <a:tc gridSpan="12">
                  <a:txBody>
                    <a:bodyPr/>
                    <a:lstStyle/>
                    <a:p>
                      <a:r>
                        <a:rPr lang="fr-BE" sz="1700" dirty="0">
                          <a:effectLst/>
                        </a:rPr>
                        <a:t> * p &lt; .05, ** p &lt; .01</a:t>
                      </a:r>
                      <a:endParaRPr lang="fr-BE" sz="1700" dirty="0">
                        <a:effectLst/>
                        <a:latin typeface="Calibri" panose="020F0502020204030204" pitchFamily="34" charset="0"/>
                        <a:ea typeface="Calibri" panose="020F0502020204030204" pitchFamily="34" charset="0"/>
                        <a:cs typeface="Arial" panose="020B0604020202020204" pitchFamily="34" charset="0"/>
                      </a:endParaRPr>
                    </a:p>
                  </a:txBody>
                  <a:tcPr marL="13461" marR="13461" marT="13461" marB="13461" anchor="ct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2505140258"/>
                  </a:ext>
                </a:extLst>
              </a:tr>
            </a:tbl>
          </a:graphicData>
        </a:graphic>
      </p:graphicFrame>
    </p:spTree>
    <p:extLst>
      <p:ext uri="{BB962C8B-B14F-4D97-AF65-F5344CB8AC3E}">
        <p14:creationId xmlns:p14="http://schemas.microsoft.com/office/powerpoint/2010/main" val="2506754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B335D0-6872-3801-57C0-8D2D1DE11B85}"/>
              </a:ext>
            </a:extLst>
          </p:cNvPr>
          <p:cNvSpPr>
            <a:spLocks noGrp="1"/>
          </p:cNvSpPr>
          <p:nvPr>
            <p:ph type="title"/>
          </p:nvPr>
        </p:nvSpPr>
        <p:spPr>
          <a:xfrm>
            <a:off x="1051560" y="586822"/>
            <a:ext cx="3657600" cy="1645920"/>
          </a:xfrm>
        </p:spPr>
        <p:txBody>
          <a:bodyPr vert="horz" lIns="91440" tIns="45720" rIns="91440" bIns="45720" rtlCol="0" anchor="ctr">
            <a:normAutofit/>
          </a:bodyPr>
          <a:lstStyle/>
          <a:p>
            <a:r>
              <a:rPr lang="en-US" sz="3200"/>
              <a:t>Attitudes : activités de prise de parole </a:t>
            </a:r>
          </a:p>
        </p:txBody>
      </p:sp>
      <p:sp>
        <p:nvSpPr>
          <p:cNvPr id="5" name="Rectangle 1">
            <a:extLst>
              <a:ext uri="{FF2B5EF4-FFF2-40B4-BE49-F238E27FC236}">
                <a16:creationId xmlns:a16="http://schemas.microsoft.com/office/drawing/2014/main" id="{82793B71-C444-3881-1F7B-EFE02883C329}"/>
              </a:ext>
            </a:extLst>
          </p:cNvPr>
          <p:cNvSpPr>
            <a:spLocks noChangeArrowheads="1"/>
          </p:cNvSpPr>
          <p:nvPr/>
        </p:nvSpPr>
        <p:spPr bwMode="auto">
          <a:xfrm>
            <a:off x="5250106" y="586822"/>
            <a:ext cx="6106742" cy="1645920"/>
          </a:xfrm>
          <a:prstGeom prst="rect">
            <a:avLst/>
          </a:prstGeom>
          <a:ln w="9525">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indent="-228600" fontAlgn="base">
              <a:lnSpc>
                <a:spcPct val="90000"/>
              </a:lnSpc>
              <a:spcBef>
                <a:spcPct val="0"/>
              </a:spcBef>
              <a:spcAft>
                <a:spcPts val="600"/>
              </a:spcAft>
              <a:buFont typeface="Arial" panose="020B0604020202020204" pitchFamily="34" charset="0"/>
              <a:buChar char="•"/>
            </a:pPr>
            <a:r>
              <a:rPr lang="en-US" altLang="fr-FR" b="1" dirty="0" err="1"/>
              <a:t>Déterminez</a:t>
            </a:r>
            <a:r>
              <a:rPr lang="en-US" altLang="fr-FR" b="1" dirty="0"/>
              <a:t> </a:t>
            </a:r>
            <a:r>
              <a:rPr lang="en-US" altLang="fr-FR" b="1" dirty="0" err="1"/>
              <a:t>à</a:t>
            </a:r>
            <a:r>
              <a:rPr lang="en-US" altLang="fr-FR" b="1" dirty="0"/>
              <a:t> </a:t>
            </a:r>
            <a:r>
              <a:rPr lang="en-US" altLang="fr-FR" b="1" dirty="0" err="1"/>
              <a:t>quel</a:t>
            </a:r>
            <a:r>
              <a:rPr lang="en-US" altLang="fr-FR" b="1" dirty="0"/>
              <a:t> point les affirmations </a:t>
            </a:r>
            <a:r>
              <a:rPr lang="en-US" altLang="fr-FR" b="1" dirty="0" err="1"/>
              <a:t>suivantes</a:t>
            </a:r>
            <a:r>
              <a:rPr lang="en-US" altLang="fr-FR" b="1" dirty="0"/>
              <a:t> </a:t>
            </a:r>
            <a:r>
              <a:rPr lang="en-US" altLang="fr-FR" b="1" dirty="0" err="1"/>
              <a:t>vous</a:t>
            </a:r>
            <a:r>
              <a:rPr lang="en-US" altLang="fr-FR" b="1" dirty="0"/>
              <a:t> correspondent : </a:t>
            </a:r>
          </a:p>
          <a:p>
            <a:pPr marR="0" lvl="2" indent="-228600" fontAlgn="base">
              <a:lnSpc>
                <a:spcPct val="90000"/>
              </a:lnSpc>
              <a:spcBef>
                <a:spcPct val="0"/>
              </a:spcBef>
              <a:spcAft>
                <a:spcPts val="600"/>
              </a:spcAft>
              <a:buClrTx/>
              <a:buSzTx/>
              <a:buFont typeface="Arial" panose="020B0604020202020204" pitchFamily="34" charset="0"/>
              <a:buChar char="•"/>
              <a:tabLst/>
            </a:pPr>
            <a:r>
              <a:rPr lang="en-US" altLang="fr-FR" b="1" dirty="0"/>
              <a:t>Je me </a:t>
            </a:r>
            <a:r>
              <a:rPr lang="en-US" altLang="fr-FR" b="1" dirty="0" err="1"/>
              <a:t>sens</a:t>
            </a:r>
            <a:r>
              <a:rPr lang="en-US" altLang="fr-FR" b="1" dirty="0"/>
              <a:t> </a:t>
            </a:r>
            <a:r>
              <a:rPr lang="en-US" altLang="fr-FR" b="1" dirty="0" err="1">
                <a:solidFill>
                  <a:srgbClr val="0070C0"/>
                </a:solidFill>
              </a:rPr>
              <a:t>à</a:t>
            </a:r>
            <a:r>
              <a:rPr lang="en-US" altLang="fr-FR" b="1" dirty="0">
                <a:solidFill>
                  <a:srgbClr val="0070C0"/>
                </a:solidFill>
              </a:rPr>
              <a:t> </a:t>
            </a:r>
            <a:r>
              <a:rPr lang="en-US" altLang="fr-FR" b="1" dirty="0" err="1">
                <a:solidFill>
                  <a:srgbClr val="0070C0"/>
                </a:solidFill>
              </a:rPr>
              <a:t>l’aise</a:t>
            </a:r>
            <a:r>
              <a:rPr lang="en-US" altLang="fr-FR" b="1" dirty="0"/>
              <a:t>, </a:t>
            </a:r>
            <a:r>
              <a:rPr lang="en-US" altLang="fr-FR" b="1" dirty="0" err="1"/>
              <a:t>serein.e</a:t>
            </a:r>
            <a:r>
              <a:rPr lang="en-US" altLang="fr-FR" b="1" dirty="0"/>
              <a:t>, </a:t>
            </a:r>
            <a:r>
              <a:rPr lang="en-US" altLang="fr-FR" b="1" dirty="0" err="1"/>
              <a:t>quand</a:t>
            </a:r>
            <a:r>
              <a:rPr lang="en-US" altLang="fr-FR" b="1" dirty="0"/>
              <a:t> je parle </a:t>
            </a:r>
            <a:r>
              <a:rPr lang="en-US" altLang="fr-FR" b="1" dirty="0" err="1"/>
              <a:t>à</a:t>
            </a:r>
            <a:r>
              <a:rPr lang="en-US" altLang="fr-FR" b="1" dirty="0"/>
              <a:t> un </a:t>
            </a:r>
            <a:r>
              <a:rPr lang="en-US" altLang="fr-FR" b="1" dirty="0">
                <a:solidFill>
                  <a:schemeClr val="accent1"/>
                </a:solidFill>
              </a:rPr>
              <a:t>large public</a:t>
            </a:r>
            <a:r>
              <a:rPr lang="en-US" altLang="fr-FR" b="1" dirty="0">
                <a:solidFill>
                  <a:srgbClr val="0070C0"/>
                </a:solidFill>
              </a:rPr>
              <a:t>.</a:t>
            </a:r>
            <a:endParaRPr lang="en-US" altLang="fr-FR" b="0" i="0" u="none" strike="noStrike" cap="none" normalizeH="0" baseline="0" dirty="0">
              <a:ln>
                <a:noFill/>
              </a:ln>
              <a:solidFill>
                <a:srgbClr val="0070C0"/>
              </a:solidFill>
              <a:effectLst/>
              <a:cs typeface="Calibri"/>
            </a:endParaRPr>
          </a:p>
        </p:txBody>
      </p:sp>
      <p:pic>
        <p:nvPicPr>
          <p:cNvPr id="6" name="Image 5">
            <a:extLst>
              <a:ext uri="{FF2B5EF4-FFF2-40B4-BE49-F238E27FC236}">
                <a16:creationId xmlns:a16="http://schemas.microsoft.com/office/drawing/2014/main" id="{B2A95C82-4265-293A-948C-422E2AB61CC3}"/>
              </a:ext>
            </a:extLst>
          </p:cNvPr>
          <p:cNvPicPr>
            <a:picLocks noChangeAspect="1"/>
          </p:cNvPicPr>
          <p:nvPr/>
        </p:nvPicPr>
        <p:blipFill rotWithShape="1">
          <a:blip r:embed="rId2">
            <a:extLst>
              <a:ext uri="{28A0092B-C50C-407E-A947-70E740481C1C}">
                <a14:useLocalDpi xmlns:a14="http://schemas.microsoft.com/office/drawing/2010/main" val="0"/>
              </a:ext>
            </a:extLst>
          </a:blip>
          <a:srcRect l="7433"/>
          <a:stretch/>
        </p:blipFill>
        <p:spPr bwMode="auto">
          <a:xfrm>
            <a:off x="1051560" y="2649616"/>
            <a:ext cx="3657600" cy="3951285"/>
          </a:xfrm>
          <a:prstGeom prst="rect">
            <a:avLst/>
          </a:prstGeom>
          <a:noFill/>
        </p:spPr>
      </p:pic>
      <p:graphicFrame>
        <p:nvGraphicFramePr>
          <p:cNvPr id="7" name="Tableau 6">
            <a:extLst>
              <a:ext uri="{FF2B5EF4-FFF2-40B4-BE49-F238E27FC236}">
                <a16:creationId xmlns:a16="http://schemas.microsoft.com/office/drawing/2014/main" id="{B06C24E2-0A1F-B49E-6C7B-3C86717640CD}"/>
              </a:ext>
            </a:extLst>
          </p:cNvPr>
          <p:cNvGraphicFramePr>
            <a:graphicFrameLocks noGrp="1"/>
          </p:cNvGraphicFramePr>
          <p:nvPr>
            <p:extLst>
              <p:ext uri="{D42A27DB-BD31-4B8C-83A1-F6EECF244321}">
                <p14:modId xmlns:p14="http://schemas.microsoft.com/office/powerpoint/2010/main" val="980102422"/>
              </p:ext>
            </p:extLst>
          </p:nvPr>
        </p:nvGraphicFramePr>
        <p:xfrm>
          <a:off x="6198781" y="2972918"/>
          <a:ext cx="5523087" cy="2996828"/>
        </p:xfrm>
        <a:graphic>
          <a:graphicData uri="http://schemas.openxmlformats.org/drawingml/2006/table">
            <a:tbl>
              <a:tblPr firstRow="1" firstCol="1" bandRow="1">
                <a:tableStyleId>{9D7B26C5-4107-4FEC-AEDC-1716B250A1EF}</a:tableStyleId>
              </a:tblPr>
              <a:tblGrid>
                <a:gridCol w="423798">
                  <a:extLst>
                    <a:ext uri="{9D8B030D-6E8A-4147-A177-3AD203B41FA5}">
                      <a16:colId xmlns:a16="http://schemas.microsoft.com/office/drawing/2014/main" val="2779880974"/>
                    </a:ext>
                  </a:extLst>
                </a:gridCol>
                <a:gridCol w="130971">
                  <a:extLst>
                    <a:ext uri="{9D8B030D-6E8A-4147-A177-3AD203B41FA5}">
                      <a16:colId xmlns:a16="http://schemas.microsoft.com/office/drawing/2014/main" val="2593718451"/>
                    </a:ext>
                  </a:extLst>
                </a:gridCol>
                <a:gridCol w="423798">
                  <a:extLst>
                    <a:ext uri="{9D8B030D-6E8A-4147-A177-3AD203B41FA5}">
                      <a16:colId xmlns:a16="http://schemas.microsoft.com/office/drawing/2014/main" val="3817421036"/>
                    </a:ext>
                  </a:extLst>
                </a:gridCol>
                <a:gridCol w="130971">
                  <a:extLst>
                    <a:ext uri="{9D8B030D-6E8A-4147-A177-3AD203B41FA5}">
                      <a16:colId xmlns:a16="http://schemas.microsoft.com/office/drawing/2014/main" val="3993766885"/>
                    </a:ext>
                  </a:extLst>
                </a:gridCol>
                <a:gridCol w="974291">
                  <a:extLst>
                    <a:ext uri="{9D8B030D-6E8A-4147-A177-3AD203B41FA5}">
                      <a16:colId xmlns:a16="http://schemas.microsoft.com/office/drawing/2014/main" val="2823961107"/>
                    </a:ext>
                  </a:extLst>
                </a:gridCol>
                <a:gridCol w="191170">
                  <a:extLst>
                    <a:ext uri="{9D8B030D-6E8A-4147-A177-3AD203B41FA5}">
                      <a16:colId xmlns:a16="http://schemas.microsoft.com/office/drawing/2014/main" val="3157609134"/>
                    </a:ext>
                  </a:extLst>
                </a:gridCol>
                <a:gridCol w="842121">
                  <a:extLst>
                    <a:ext uri="{9D8B030D-6E8A-4147-A177-3AD203B41FA5}">
                      <a16:colId xmlns:a16="http://schemas.microsoft.com/office/drawing/2014/main" val="754210591"/>
                    </a:ext>
                  </a:extLst>
                </a:gridCol>
                <a:gridCol w="130971">
                  <a:extLst>
                    <a:ext uri="{9D8B030D-6E8A-4147-A177-3AD203B41FA5}">
                      <a16:colId xmlns:a16="http://schemas.microsoft.com/office/drawing/2014/main" val="636303352"/>
                    </a:ext>
                  </a:extLst>
                </a:gridCol>
                <a:gridCol w="914091">
                  <a:extLst>
                    <a:ext uri="{9D8B030D-6E8A-4147-A177-3AD203B41FA5}">
                      <a16:colId xmlns:a16="http://schemas.microsoft.com/office/drawing/2014/main" val="3805702652"/>
                    </a:ext>
                  </a:extLst>
                </a:gridCol>
                <a:gridCol w="130971">
                  <a:extLst>
                    <a:ext uri="{9D8B030D-6E8A-4147-A177-3AD203B41FA5}">
                      <a16:colId xmlns:a16="http://schemas.microsoft.com/office/drawing/2014/main" val="2893668877"/>
                    </a:ext>
                  </a:extLst>
                </a:gridCol>
                <a:gridCol w="842121">
                  <a:extLst>
                    <a:ext uri="{9D8B030D-6E8A-4147-A177-3AD203B41FA5}">
                      <a16:colId xmlns:a16="http://schemas.microsoft.com/office/drawing/2014/main" val="356247902"/>
                    </a:ext>
                  </a:extLst>
                </a:gridCol>
                <a:gridCol w="387813">
                  <a:extLst>
                    <a:ext uri="{9D8B030D-6E8A-4147-A177-3AD203B41FA5}">
                      <a16:colId xmlns:a16="http://schemas.microsoft.com/office/drawing/2014/main" val="3230784311"/>
                    </a:ext>
                  </a:extLst>
                </a:gridCol>
              </a:tblGrid>
              <a:tr h="337899">
                <a:tc gridSpan="12">
                  <a:txBody>
                    <a:bodyPr/>
                    <a:lstStyle/>
                    <a:p>
                      <a:r>
                        <a:rPr lang="fr-BE" sz="1700">
                          <a:effectLst/>
                        </a:rPr>
                        <a:t>Comparaisons post-hoc - Nombre de langues </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94" marR="13494" marT="13494" marB="13494" anchor="ct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2457515571"/>
                  </a:ext>
                </a:extLst>
              </a:tr>
              <a:tr h="596990">
                <a:tc gridSpan="2">
                  <a:txBody>
                    <a:bodyPr/>
                    <a:lstStyle/>
                    <a:p>
                      <a:endParaRPr lang="fr-BE" sz="1700">
                        <a:effectLst/>
                        <a:latin typeface="Calibri" panose="020F0502020204030204" pitchFamily="34" charset="0"/>
                        <a:cs typeface="Arial" panose="020B0604020202020204" pitchFamily="34" charset="0"/>
                      </a:endParaRPr>
                    </a:p>
                  </a:txBody>
                  <a:tcPr marL="13494" marR="13494" marT="13494" marB="13494" anchor="ctr"/>
                </a:tc>
                <a:tc hMerge="1">
                  <a:txBody>
                    <a:bodyPr/>
                    <a:lstStyle/>
                    <a:p>
                      <a:endParaRPr lang="fr-BE"/>
                    </a:p>
                  </a:txBody>
                  <a:tcPr/>
                </a:tc>
                <a:tc gridSpan="2">
                  <a:txBody>
                    <a:bodyPr/>
                    <a:lstStyle/>
                    <a:p>
                      <a:endParaRPr lang="fr-BE" sz="1700">
                        <a:effectLst/>
                        <a:latin typeface="Calibri" panose="020F0502020204030204" pitchFamily="34" charset="0"/>
                        <a:cs typeface="Arial" panose="020B0604020202020204" pitchFamily="34" charset="0"/>
                      </a:endParaRPr>
                    </a:p>
                  </a:txBody>
                  <a:tcPr marL="13494" marR="13494" marT="13494" marB="13494" anchor="ctr"/>
                </a:tc>
                <a:tc hMerge="1">
                  <a:txBody>
                    <a:bodyPr/>
                    <a:lstStyle/>
                    <a:p>
                      <a:endParaRPr lang="fr-BE"/>
                    </a:p>
                  </a:txBody>
                  <a:tcPr/>
                </a:tc>
                <a:tc gridSpan="2">
                  <a:txBody>
                    <a:bodyPr/>
                    <a:lstStyle/>
                    <a:p>
                      <a:pPr algn="ctr"/>
                      <a:r>
                        <a:rPr lang="fr-BE" sz="1700">
                          <a:effectLst/>
                        </a:rPr>
                        <a:t>Différence moyenne</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94" marR="13494" marT="13494" marB="13494" anchor="ctr"/>
                </a:tc>
                <a:tc hMerge="1">
                  <a:txBody>
                    <a:bodyPr/>
                    <a:lstStyle/>
                    <a:p>
                      <a:endParaRPr lang="fr-BE"/>
                    </a:p>
                  </a:txBody>
                  <a:tcPr/>
                </a:tc>
                <a:tc gridSpan="2">
                  <a:txBody>
                    <a:bodyPr/>
                    <a:lstStyle/>
                    <a:p>
                      <a:pPr algn="ctr"/>
                      <a:r>
                        <a:rPr lang="fr-BE" sz="1700">
                          <a:effectLst/>
                        </a:rPr>
                        <a:t>ES</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94" marR="13494" marT="13494" marB="13494" anchor="ctr"/>
                </a:tc>
                <a:tc hMerge="1">
                  <a:txBody>
                    <a:bodyPr/>
                    <a:lstStyle/>
                    <a:p>
                      <a:endParaRPr lang="fr-BE"/>
                    </a:p>
                  </a:txBody>
                  <a:tcPr/>
                </a:tc>
                <a:tc gridSpan="2">
                  <a:txBody>
                    <a:bodyPr/>
                    <a:lstStyle/>
                    <a:p>
                      <a:pPr algn="ctr"/>
                      <a:r>
                        <a:rPr lang="fr-BE" sz="1700">
                          <a:effectLst/>
                        </a:rPr>
                        <a:t>t</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94" marR="13494" marT="13494" marB="13494" anchor="ctr"/>
                </a:tc>
                <a:tc hMerge="1">
                  <a:txBody>
                    <a:bodyPr/>
                    <a:lstStyle/>
                    <a:p>
                      <a:endParaRPr lang="fr-BE"/>
                    </a:p>
                  </a:txBody>
                  <a:tcPr/>
                </a:tc>
                <a:tc gridSpan="2">
                  <a:txBody>
                    <a:bodyPr/>
                    <a:lstStyle/>
                    <a:p>
                      <a:pPr algn="ctr"/>
                      <a:r>
                        <a:rPr lang="fr-BE" sz="1700">
                          <a:effectLst/>
                        </a:rPr>
                        <a:t>p</a:t>
                      </a:r>
                      <a:r>
                        <a:rPr lang="fr-BE" sz="1700" baseline="-25000">
                          <a:effectLst/>
                        </a:rPr>
                        <a:t>tukey</a:t>
                      </a:r>
                      <a:r>
                        <a:rPr lang="fr-BE" sz="1700">
                          <a:effectLst/>
                        </a:rPr>
                        <a:t> </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94" marR="13494" marT="13494" marB="13494" anchor="ctr"/>
                </a:tc>
                <a:tc hMerge="1">
                  <a:txBody>
                    <a:bodyPr/>
                    <a:lstStyle/>
                    <a:p>
                      <a:endParaRPr lang="fr-BE"/>
                    </a:p>
                  </a:txBody>
                  <a:tcPr/>
                </a:tc>
                <a:extLst>
                  <a:ext uri="{0D108BD9-81ED-4DB2-BD59-A6C34878D82A}">
                    <a16:rowId xmlns:a16="http://schemas.microsoft.com/office/drawing/2014/main" val="1170283857"/>
                  </a:ext>
                </a:extLst>
              </a:tr>
              <a:tr h="337899">
                <a:tc>
                  <a:txBody>
                    <a:bodyPr/>
                    <a:lstStyle/>
                    <a:p>
                      <a:r>
                        <a:rPr lang="fr-BE" sz="1700">
                          <a:effectLst/>
                        </a:rPr>
                        <a:t>1</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94" marR="13494" marT="13494" marB="13494" anchor="ctr"/>
                </a:tc>
                <a:tc>
                  <a:txBody>
                    <a:bodyPr/>
                    <a:lstStyle/>
                    <a:p>
                      <a:endParaRPr lang="fr-BE" sz="1700">
                        <a:effectLst/>
                        <a:latin typeface="Calibri" panose="020F0502020204030204" pitchFamily="34" charset="0"/>
                        <a:cs typeface="Arial" panose="020B0604020202020204" pitchFamily="34" charset="0"/>
                      </a:endParaRPr>
                    </a:p>
                  </a:txBody>
                  <a:tcPr marL="13494" marR="13494" marT="13494" marB="13494" anchor="ctr"/>
                </a:tc>
                <a:tc>
                  <a:txBody>
                    <a:bodyPr/>
                    <a:lstStyle/>
                    <a:p>
                      <a:r>
                        <a:rPr lang="fr-BE" sz="1700">
                          <a:effectLst/>
                        </a:rPr>
                        <a:t>2</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94" marR="13494" marT="13494" marB="13494" anchor="ctr"/>
                </a:tc>
                <a:tc>
                  <a:txBody>
                    <a:bodyPr/>
                    <a:lstStyle/>
                    <a:p>
                      <a:endParaRPr lang="fr-BE" sz="1700">
                        <a:effectLst/>
                        <a:latin typeface="Calibri" panose="020F0502020204030204" pitchFamily="34" charset="0"/>
                        <a:cs typeface="Arial" panose="020B0604020202020204" pitchFamily="34" charset="0"/>
                      </a:endParaRPr>
                    </a:p>
                  </a:txBody>
                  <a:tcPr marL="13494" marR="13494" marT="13494" marB="13494" anchor="ctr"/>
                </a:tc>
                <a:tc>
                  <a:txBody>
                    <a:bodyPr/>
                    <a:lstStyle/>
                    <a:p>
                      <a:pPr algn="r"/>
                      <a:r>
                        <a:rPr lang="fr-BE" sz="1700">
                          <a:effectLst/>
                        </a:rPr>
                        <a:t>-0.365</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94" marR="13494" marT="13494" marB="13494" anchor="ctr"/>
                </a:tc>
                <a:tc>
                  <a:txBody>
                    <a:bodyPr/>
                    <a:lstStyle/>
                    <a:p>
                      <a:endParaRPr lang="fr-BE" sz="1700">
                        <a:effectLst/>
                        <a:latin typeface="Calibri" panose="020F0502020204030204" pitchFamily="34" charset="0"/>
                        <a:cs typeface="Arial" panose="020B0604020202020204" pitchFamily="34" charset="0"/>
                      </a:endParaRPr>
                    </a:p>
                  </a:txBody>
                  <a:tcPr marL="13494" marR="13494" marT="13494" marB="13494" anchor="ctr"/>
                </a:tc>
                <a:tc>
                  <a:txBody>
                    <a:bodyPr/>
                    <a:lstStyle/>
                    <a:p>
                      <a:pPr algn="r"/>
                      <a:r>
                        <a:rPr lang="fr-BE" sz="1700">
                          <a:effectLst/>
                        </a:rPr>
                        <a:t>0.126</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94" marR="13494" marT="13494" marB="13494" anchor="ctr"/>
                </a:tc>
                <a:tc>
                  <a:txBody>
                    <a:bodyPr/>
                    <a:lstStyle/>
                    <a:p>
                      <a:endParaRPr lang="fr-BE" sz="1700">
                        <a:effectLst/>
                        <a:latin typeface="Calibri" panose="020F0502020204030204" pitchFamily="34" charset="0"/>
                        <a:cs typeface="Arial" panose="020B0604020202020204" pitchFamily="34" charset="0"/>
                      </a:endParaRPr>
                    </a:p>
                  </a:txBody>
                  <a:tcPr marL="13494" marR="13494" marT="13494" marB="13494" anchor="ctr"/>
                </a:tc>
                <a:tc>
                  <a:txBody>
                    <a:bodyPr/>
                    <a:lstStyle/>
                    <a:p>
                      <a:pPr algn="r"/>
                      <a:r>
                        <a:rPr lang="fr-BE" sz="1700">
                          <a:effectLst/>
                        </a:rPr>
                        <a:t>-2.884</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94" marR="13494" marT="13494" marB="13494" anchor="ctr"/>
                </a:tc>
                <a:tc>
                  <a:txBody>
                    <a:bodyPr/>
                    <a:lstStyle/>
                    <a:p>
                      <a:endParaRPr lang="fr-BE" sz="1700">
                        <a:effectLst/>
                        <a:latin typeface="Calibri" panose="020F0502020204030204" pitchFamily="34" charset="0"/>
                        <a:cs typeface="Arial" panose="020B0604020202020204" pitchFamily="34" charset="0"/>
                      </a:endParaRPr>
                    </a:p>
                  </a:txBody>
                  <a:tcPr marL="13494" marR="13494" marT="13494" marB="13494" anchor="ctr"/>
                </a:tc>
                <a:tc>
                  <a:txBody>
                    <a:bodyPr/>
                    <a:lstStyle/>
                    <a:p>
                      <a:pPr algn="r"/>
                      <a:r>
                        <a:rPr lang="fr-BE" sz="1700">
                          <a:effectLst/>
                        </a:rPr>
                        <a:t>0.011</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94" marR="13494" marT="13494" marB="13494" anchor="ctr"/>
                </a:tc>
                <a:tc>
                  <a:txBody>
                    <a:bodyPr/>
                    <a:lstStyle/>
                    <a:p>
                      <a:r>
                        <a:rPr lang="fr-BE" sz="1700">
                          <a:effectLst/>
                        </a:rPr>
                        <a:t>*</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94" marR="13494" marT="13494" marB="13494" anchor="ctr"/>
                </a:tc>
                <a:extLst>
                  <a:ext uri="{0D108BD9-81ED-4DB2-BD59-A6C34878D82A}">
                    <a16:rowId xmlns:a16="http://schemas.microsoft.com/office/drawing/2014/main" val="184436471"/>
                  </a:ext>
                </a:extLst>
              </a:tr>
              <a:tr h="337899">
                <a:tc>
                  <a:txBody>
                    <a:bodyPr/>
                    <a:lstStyle/>
                    <a:p>
                      <a:r>
                        <a:rPr lang="fr-BE" sz="1700">
                          <a:effectLst/>
                        </a:rPr>
                        <a:t> </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94" marR="13494" marT="13494" marB="13494" anchor="ctr"/>
                </a:tc>
                <a:tc>
                  <a:txBody>
                    <a:bodyPr/>
                    <a:lstStyle/>
                    <a:p>
                      <a:endParaRPr lang="fr-BE" sz="1700">
                        <a:effectLst/>
                        <a:latin typeface="Calibri" panose="020F0502020204030204" pitchFamily="34" charset="0"/>
                        <a:cs typeface="Arial" panose="020B0604020202020204" pitchFamily="34" charset="0"/>
                      </a:endParaRPr>
                    </a:p>
                  </a:txBody>
                  <a:tcPr marL="13494" marR="13494" marT="13494" marB="13494" anchor="ctr"/>
                </a:tc>
                <a:tc>
                  <a:txBody>
                    <a:bodyPr/>
                    <a:lstStyle/>
                    <a:p>
                      <a:r>
                        <a:rPr lang="fr-BE" sz="1700">
                          <a:effectLst/>
                        </a:rPr>
                        <a:t>3</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94" marR="13494" marT="13494" marB="13494" anchor="ctr"/>
                </a:tc>
                <a:tc>
                  <a:txBody>
                    <a:bodyPr/>
                    <a:lstStyle/>
                    <a:p>
                      <a:endParaRPr lang="fr-BE" sz="1700">
                        <a:effectLst/>
                        <a:latin typeface="Calibri" panose="020F0502020204030204" pitchFamily="34" charset="0"/>
                        <a:cs typeface="Arial" panose="020B0604020202020204" pitchFamily="34" charset="0"/>
                      </a:endParaRPr>
                    </a:p>
                  </a:txBody>
                  <a:tcPr marL="13494" marR="13494" marT="13494" marB="13494" anchor="ctr"/>
                </a:tc>
                <a:tc>
                  <a:txBody>
                    <a:bodyPr/>
                    <a:lstStyle/>
                    <a:p>
                      <a:pPr algn="r"/>
                      <a:r>
                        <a:rPr lang="fr-BE" sz="1700">
                          <a:effectLst/>
                        </a:rPr>
                        <a:t>-0.427</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94" marR="13494" marT="13494" marB="13494" anchor="ctr"/>
                </a:tc>
                <a:tc>
                  <a:txBody>
                    <a:bodyPr/>
                    <a:lstStyle/>
                    <a:p>
                      <a:endParaRPr lang="fr-BE" sz="1700">
                        <a:effectLst/>
                        <a:latin typeface="Calibri" panose="020F0502020204030204" pitchFamily="34" charset="0"/>
                        <a:cs typeface="Arial" panose="020B0604020202020204" pitchFamily="34" charset="0"/>
                      </a:endParaRPr>
                    </a:p>
                  </a:txBody>
                  <a:tcPr marL="13494" marR="13494" marT="13494" marB="13494" anchor="ctr"/>
                </a:tc>
                <a:tc>
                  <a:txBody>
                    <a:bodyPr/>
                    <a:lstStyle/>
                    <a:p>
                      <a:pPr algn="r"/>
                      <a:r>
                        <a:rPr lang="fr-BE" sz="1700">
                          <a:effectLst/>
                        </a:rPr>
                        <a:t>0.164</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94" marR="13494" marT="13494" marB="13494" anchor="ctr"/>
                </a:tc>
                <a:tc>
                  <a:txBody>
                    <a:bodyPr/>
                    <a:lstStyle/>
                    <a:p>
                      <a:endParaRPr lang="fr-BE" sz="1700">
                        <a:effectLst/>
                        <a:latin typeface="Calibri" panose="020F0502020204030204" pitchFamily="34" charset="0"/>
                        <a:cs typeface="Arial" panose="020B0604020202020204" pitchFamily="34" charset="0"/>
                      </a:endParaRPr>
                    </a:p>
                  </a:txBody>
                  <a:tcPr marL="13494" marR="13494" marT="13494" marB="13494" anchor="ctr"/>
                </a:tc>
                <a:tc>
                  <a:txBody>
                    <a:bodyPr/>
                    <a:lstStyle/>
                    <a:p>
                      <a:pPr algn="r"/>
                      <a:r>
                        <a:rPr lang="fr-BE" sz="1700">
                          <a:effectLst/>
                        </a:rPr>
                        <a:t>-2.607</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94" marR="13494" marT="13494" marB="13494" anchor="ctr"/>
                </a:tc>
                <a:tc>
                  <a:txBody>
                    <a:bodyPr/>
                    <a:lstStyle/>
                    <a:p>
                      <a:endParaRPr lang="fr-BE" sz="1700">
                        <a:effectLst/>
                        <a:latin typeface="Calibri" panose="020F0502020204030204" pitchFamily="34" charset="0"/>
                        <a:cs typeface="Arial" panose="020B0604020202020204" pitchFamily="34" charset="0"/>
                      </a:endParaRPr>
                    </a:p>
                  </a:txBody>
                  <a:tcPr marL="13494" marR="13494" marT="13494" marB="13494" anchor="ctr"/>
                </a:tc>
                <a:tc>
                  <a:txBody>
                    <a:bodyPr/>
                    <a:lstStyle/>
                    <a:p>
                      <a:pPr algn="r"/>
                      <a:r>
                        <a:rPr lang="fr-BE" sz="1700">
                          <a:effectLst/>
                        </a:rPr>
                        <a:t>0.025</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94" marR="13494" marT="13494" marB="13494" anchor="ctr"/>
                </a:tc>
                <a:tc>
                  <a:txBody>
                    <a:bodyPr/>
                    <a:lstStyle/>
                    <a:p>
                      <a:r>
                        <a:rPr lang="fr-BE" sz="1700">
                          <a:effectLst/>
                        </a:rPr>
                        <a:t>*</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94" marR="13494" marT="13494" marB="13494" anchor="ctr"/>
                </a:tc>
                <a:extLst>
                  <a:ext uri="{0D108BD9-81ED-4DB2-BD59-A6C34878D82A}">
                    <a16:rowId xmlns:a16="http://schemas.microsoft.com/office/drawing/2014/main" val="2722821191"/>
                  </a:ext>
                </a:extLst>
              </a:tr>
              <a:tr h="337899">
                <a:tc>
                  <a:txBody>
                    <a:bodyPr/>
                    <a:lstStyle/>
                    <a:p>
                      <a:r>
                        <a:rPr lang="fr-BE" sz="1700">
                          <a:effectLst/>
                        </a:rPr>
                        <a:t>2</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94" marR="13494" marT="13494" marB="13494" anchor="ctr"/>
                </a:tc>
                <a:tc>
                  <a:txBody>
                    <a:bodyPr/>
                    <a:lstStyle/>
                    <a:p>
                      <a:endParaRPr lang="fr-BE" sz="1700">
                        <a:effectLst/>
                        <a:latin typeface="Calibri" panose="020F0502020204030204" pitchFamily="34" charset="0"/>
                        <a:cs typeface="Arial" panose="020B0604020202020204" pitchFamily="34" charset="0"/>
                      </a:endParaRPr>
                    </a:p>
                  </a:txBody>
                  <a:tcPr marL="13494" marR="13494" marT="13494" marB="13494" anchor="ctr"/>
                </a:tc>
                <a:tc>
                  <a:txBody>
                    <a:bodyPr/>
                    <a:lstStyle/>
                    <a:p>
                      <a:r>
                        <a:rPr lang="fr-BE" sz="1700">
                          <a:effectLst/>
                        </a:rPr>
                        <a:t>3</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94" marR="13494" marT="13494" marB="13494" anchor="ctr"/>
                </a:tc>
                <a:tc>
                  <a:txBody>
                    <a:bodyPr/>
                    <a:lstStyle/>
                    <a:p>
                      <a:endParaRPr lang="fr-BE" sz="1700">
                        <a:effectLst/>
                        <a:latin typeface="Calibri" panose="020F0502020204030204" pitchFamily="34" charset="0"/>
                        <a:cs typeface="Arial" panose="020B0604020202020204" pitchFamily="34" charset="0"/>
                      </a:endParaRPr>
                    </a:p>
                  </a:txBody>
                  <a:tcPr marL="13494" marR="13494" marT="13494" marB="13494" anchor="ctr"/>
                </a:tc>
                <a:tc>
                  <a:txBody>
                    <a:bodyPr/>
                    <a:lstStyle/>
                    <a:p>
                      <a:pPr algn="r"/>
                      <a:r>
                        <a:rPr lang="fr-BE" sz="1700">
                          <a:effectLst/>
                        </a:rPr>
                        <a:t>-0.063</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94" marR="13494" marT="13494" marB="13494" anchor="ctr"/>
                </a:tc>
                <a:tc>
                  <a:txBody>
                    <a:bodyPr/>
                    <a:lstStyle/>
                    <a:p>
                      <a:endParaRPr lang="fr-BE" sz="1700">
                        <a:effectLst/>
                        <a:latin typeface="Calibri" panose="020F0502020204030204" pitchFamily="34" charset="0"/>
                        <a:cs typeface="Arial" panose="020B0604020202020204" pitchFamily="34" charset="0"/>
                      </a:endParaRPr>
                    </a:p>
                  </a:txBody>
                  <a:tcPr marL="13494" marR="13494" marT="13494" marB="13494" anchor="ctr"/>
                </a:tc>
                <a:tc>
                  <a:txBody>
                    <a:bodyPr/>
                    <a:lstStyle/>
                    <a:p>
                      <a:pPr algn="r"/>
                      <a:r>
                        <a:rPr lang="fr-BE" sz="1700">
                          <a:effectLst/>
                        </a:rPr>
                        <a:t>0.164</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94" marR="13494" marT="13494" marB="13494" anchor="ctr"/>
                </a:tc>
                <a:tc>
                  <a:txBody>
                    <a:bodyPr/>
                    <a:lstStyle/>
                    <a:p>
                      <a:endParaRPr lang="fr-BE" sz="1700">
                        <a:effectLst/>
                        <a:latin typeface="Calibri" panose="020F0502020204030204" pitchFamily="34" charset="0"/>
                        <a:cs typeface="Arial" panose="020B0604020202020204" pitchFamily="34" charset="0"/>
                      </a:endParaRPr>
                    </a:p>
                  </a:txBody>
                  <a:tcPr marL="13494" marR="13494" marT="13494" marB="13494" anchor="ctr"/>
                </a:tc>
                <a:tc>
                  <a:txBody>
                    <a:bodyPr/>
                    <a:lstStyle/>
                    <a:p>
                      <a:pPr algn="r"/>
                      <a:r>
                        <a:rPr lang="fr-BE" sz="1700">
                          <a:effectLst/>
                        </a:rPr>
                        <a:t>-0.384</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94" marR="13494" marT="13494" marB="13494" anchor="ctr"/>
                </a:tc>
                <a:tc>
                  <a:txBody>
                    <a:bodyPr/>
                    <a:lstStyle/>
                    <a:p>
                      <a:endParaRPr lang="fr-BE" sz="1700">
                        <a:effectLst/>
                        <a:latin typeface="Calibri" panose="020F0502020204030204" pitchFamily="34" charset="0"/>
                        <a:cs typeface="Arial" panose="020B0604020202020204" pitchFamily="34" charset="0"/>
                      </a:endParaRPr>
                    </a:p>
                  </a:txBody>
                  <a:tcPr marL="13494" marR="13494" marT="13494" marB="13494" anchor="ctr"/>
                </a:tc>
                <a:tc>
                  <a:txBody>
                    <a:bodyPr/>
                    <a:lstStyle/>
                    <a:p>
                      <a:pPr algn="r"/>
                      <a:r>
                        <a:rPr lang="fr-BE" sz="1700">
                          <a:effectLst/>
                        </a:rPr>
                        <a:t>0.922</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94" marR="13494" marT="13494" marB="13494" anchor="ctr"/>
                </a:tc>
                <a:tc>
                  <a:txBody>
                    <a:bodyPr/>
                    <a:lstStyle/>
                    <a:p>
                      <a:endParaRPr lang="fr-BE" sz="1700">
                        <a:effectLst/>
                        <a:latin typeface="Calibri" panose="020F0502020204030204" pitchFamily="34" charset="0"/>
                        <a:cs typeface="Arial" panose="020B0604020202020204" pitchFamily="34" charset="0"/>
                      </a:endParaRPr>
                    </a:p>
                  </a:txBody>
                  <a:tcPr marL="13494" marR="13494" marT="13494" marB="13494" anchor="ctr"/>
                </a:tc>
                <a:extLst>
                  <a:ext uri="{0D108BD9-81ED-4DB2-BD59-A6C34878D82A}">
                    <a16:rowId xmlns:a16="http://schemas.microsoft.com/office/drawing/2014/main" val="2614079957"/>
                  </a:ext>
                </a:extLst>
              </a:tr>
              <a:tr h="372444">
                <a:tc gridSpan="12">
                  <a:txBody>
                    <a:bodyPr/>
                    <a:lstStyle/>
                    <a:p>
                      <a:endParaRPr lang="fr-BE" sz="1700">
                        <a:effectLst/>
                        <a:latin typeface="Calibri" panose="020F0502020204030204" pitchFamily="34" charset="0"/>
                        <a:cs typeface="Arial" panose="020B0604020202020204" pitchFamily="34" charset="0"/>
                      </a:endParaRPr>
                    </a:p>
                  </a:txBody>
                  <a:tcPr marL="13494" marR="13494" marT="13494" marB="13494" anchor="ct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905421671"/>
                  </a:ext>
                </a:extLst>
              </a:tr>
              <a:tr h="337899">
                <a:tc gridSpan="12">
                  <a:txBody>
                    <a:bodyPr/>
                    <a:lstStyle/>
                    <a:p>
                      <a:r>
                        <a:rPr lang="fr-BE" sz="1700">
                          <a:effectLst/>
                        </a:rPr>
                        <a:t>Note.  Valeur p ajustée pour comparer une famille de 3</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494" marR="13494" marT="13494" marB="13494" anchor="ct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2709272612"/>
                  </a:ext>
                </a:extLst>
              </a:tr>
              <a:tr h="337899">
                <a:tc gridSpan="12">
                  <a:txBody>
                    <a:bodyPr/>
                    <a:lstStyle/>
                    <a:p>
                      <a:r>
                        <a:rPr lang="fr-BE" sz="1700" dirty="0">
                          <a:effectLst/>
                        </a:rPr>
                        <a:t> * p &lt; .05</a:t>
                      </a:r>
                      <a:endParaRPr lang="fr-BE" sz="1700" dirty="0">
                        <a:effectLst/>
                        <a:latin typeface="Calibri" panose="020F0502020204030204" pitchFamily="34" charset="0"/>
                        <a:ea typeface="Calibri" panose="020F0502020204030204" pitchFamily="34" charset="0"/>
                        <a:cs typeface="Arial" panose="020B0604020202020204" pitchFamily="34" charset="0"/>
                      </a:endParaRPr>
                    </a:p>
                  </a:txBody>
                  <a:tcPr marL="13494" marR="13494" marT="13494" marB="13494" anchor="ct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85098831"/>
                  </a:ext>
                </a:extLst>
              </a:tr>
            </a:tbl>
          </a:graphicData>
        </a:graphic>
      </p:graphicFrame>
    </p:spTree>
    <p:extLst>
      <p:ext uri="{BB962C8B-B14F-4D97-AF65-F5344CB8AC3E}">
        <p14:creationId xmlns:p14="http://schemas.microsoft.com/office/powerpoint/2010/main" val="952166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B335D0-6872-3801-57C0-8D2D1DE11B85}"/>
              </a:ext>
            </a:extLst>
          </p:cNvPr>
          <p:cNvSpPr>
            <a:spLocks noGrp="1"/>
          </p:cNvSpPr>
          <p:nvPr>
            <p:ph type="title"/>
          </p:nvPr>
        </p:nvSpPr>
        <p:spPr>
          <a:xfrm>
            <a:off x="1051560" y="586822"/>
            <a:ext cx="3657600" cy="1645920"/>
          </a:xfrm>
        </p:spPr>
        <p:txBody>
          <a:bodyPr vert="horz" lIns="91440" tIns="45720" rIns="91440" bIns="45720" rtlCol="0" anchor="ctr">
            <a:normAutofit/>
          </a:bodyPr>
          <a:lstStyle/>
          <a:p>
            <a:r>
              <a:rPr lang="en-US" sz="3200" dirty="0"/>
              <a:t>Attitudes : </a:t>
            </a:r>
            <a:r>
              <a:rPr lang="en-US" sz="3200" dirty="0" err="1"/>
              <a:t>activités</a:t>
            </a:r>
            <a:r>
              <a:rPr lang="en-US" sz="3200" dirty="0"/>
              <a:t> de </a:t>
            </a:r>
            <a:r>
              <a:rPr lang="en-US" sz="3200" dirty="0" err="1"/>
              <a:t>prise</a:t>
            </a:r>
            <a:r>
              <a:rPr lang="en-US" sz="3200" dirty="0"/>
              <a:t> de parole </a:t>
            </a:r>
          </a:p>
        </p:txBody>
      </p:sp>
      <p:sp>
        <p:nvSpPr>
          <p:cNvPr id="5" name="Rectangle 1">
            <a:extLst>
              <a:ext uri="{FF2B5EF4-FFF2-40B4-BE49-F238E27FC236}">
                <a16:creationId xmlns:a16="http://schemas.microsoft.com/office/drawing/2014/main" id="{82793B71-C444-3881-1F7B-EFE02883C329}"/>
              </a:ext>
            </a:extLst>
          </p:cNvPr>
          <p:cNvSpPr>
            <a:spLocks noChangeArrowheads="1"/>
          </p:cNvSpPr>
          <p:nvPr/>
        </p:nvSpPr>
        <p:spPr bwMode="auto">
          <a:xfrm>
            <a:off x="5250106" y="586822"/>
            <a:ext cx="6106742" cy="1645920"/>
          </a:xfrm>
          <a:prstGeom prst="rect">
            <a:avLst/>
          </a:prstGeom>
          <a:ln w="9525">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indent="-228600" fontAlgn="base">
              <a:lnSpc>
                <a:spcPct val="90000"/>
              </a:lnSpc>
              <a:spcBef>
                <a:spcPct val="0"/>
              </a:spcBef>
              <a:spcAft>
                <a:spcPts val="600"/>
              </a:spcAft>
              <a:buFont typeface="Arial" panose="020B0604020202020204" pitchFamily="34" charset="0"/>
              <a:buChar char="•"/>
            </a:pPr>
            <a:r>
              <a:rPr lang="en-US" altLang="fr-FR" b="1" dirty="0" err="1"/>
              <a:t>Déterminez</a:t>
            </a:r>
            <a:r>
              <a:rPr lang="en-US" altLang="fr-FR" b="1" dirty="0"/>
              <a:t> </a:t>
            </a:r>
            <a:r>
              <a:rPr lang="en-US" altLang="fr-FR" b="1" dirty="0" err="1"/>
              <a:t>à</a:t>
            </a:r>
            <a:r>
              <a:rPr lang="en-US" altLang="fr-FR" b="1" dirty="0"/>
              <a:t> </a:t>
            </a:r>
            <a:r>
              <a:rPr lang="en-US" altLang="fr-FR" b="1" dirty="0" err="1"/>
              <a:t>quel</a:t>
            </a:r>
            <a:r>
              <a:rPr lang="en-US" altLang="fr-FR" b="1" dirty="0"/>
              <a:t> point les affirmations </a:t>
            </a:r>
            <a:r>
              <a:rPr lang="en-US" altLang="fr-FR" b="1" dirty="0" err="1"/>
              <a:t>suivantes</a:t>
            </a:r>
            <a:r>
              <a:rPr lang="en-US" altLang="fr-FR" b="1" dirty="0"/>
              <a:t> </a:t>
            </a:r>
            <a:r>
              <a:rPr lang="en-US" altLang="fr-FR" b="1" dirty="0" err="1"/>
              <a:t>vous</a:t>
            </a:r>
            <a:r>
              <a:rPr lang="en-US" altLang="fr-FR" b="1" dirty="0"/>
              <a:t> correspondent : </a:t>
            </a:r>
          </a:p>
          <a:p>
            <a:pPr marR="0" lvl="1" indent="-228600" fontAlgn="base">
              <a:lnSpc>
                <a:spcPct val="90000"/>
              </a:lnSpc>
              <a:spcBef>
                <a:spcPct val="0"/>
              </a:spcBef>
              <a:spcAft>
                <a:spcPts val="600"/>
              </a:spcAft>
              <a:buClrTx/>
              <a:buSzTx/>
              <a:buFont typeface="Arial" panose="020B0604020202020204" pitchFamily="34" charset="0"/>
              <a:buChar char="•"/>
              <a:tabLst/>
            </a:pPr>
            <a:r>
              <a:rPr lang="en-US" altLang="fr-FR" b="1" dirty="0"/>
              <a:t>Les </a:t>
            </a:r>
            <a:r>
              <a:rPr lang="en-US" altLang="fr-FR" b="1" dirty="0" err="1"/>
              <a:t>activités</a:t>
            </a:r>
            <a:r>
              <a:rPr lang="en-US" altLang="fr-FR" b="1" dirty="0"/>
              <a:t> de </a:t>
            </a:r>
            <a:r>
              <a:rPr lang="en-US" altLang="fr-FR" b="1" dirty="0" err="1"/>
              <a:t>prise</a:t>
            </a:r>
            <a:r>
              <a:rPr lang="en-US" altLang="fr-FR" b="1" dirty="0"/>
              <a:t> de parole dans les </a:t>
            </a:r>
            <a:r>
              <a:rPr lang="en-US" altLang="fr-FR" b="1" dirty="0" err="1"/>
              <a:t>cours</a:t>
            </a:r>
            <a:r>
              <a:rPr lang="en-US" altLang="fr-FR" b="1" dirty="0"/>
              <a:t> me </a:t>
            </a:r>
            <a:r>
              <a:rPr lang="en-US" altLang="fr-FR" b="1" dirty="0" err="1">
                <a:solidFill>
                  <a:srgbClr val="0070C0"/>
                </a:solidFill>
              </a:rPr>
              <a:t>stressent</a:t>
            </a:r>
            <a:r>
              <a:rPr lang="en-US" altLang="fr-FR" b="1" dirty="0"/>
              <a:t>.</a:t>
            </a:r>
            <a:endParaRPr lang="en-US" altLang="fr-FR" b="0" i="0" u="none" strike="noStrike" cap="none" normalizeH="0" baseline="0" dirty="0">
              <a:ln>
                <a:noFill/>
              </a:ln>
              <a:effectLst/>
              <a:cs typeface="Calibri" panose="020F0502020204030204"/>
            </a:endParaRPr>
          </a:p>
        </p:txBody>
      </p:sp>
      <p:pic>
        <p:nvPicPr>
          <p:cNvPr id="3" name="Image 2">
            <a:extLst>
              <a:ext uri="{FF2B5EF4-FFF2-40B4-BE49-F238E27FC236}">
                <a16:creationId xmlns:a16="http://schemas.microsoft.com/office/drawing/2014/main" id="{4D646F25-1A75-FAB8-022E-6A7F26E06C66}"/>
              </a:ext>
            </a:extLst>
          </p:cNvPr>
          <p:cNvPicPr>
            <a:picLocks noChangeAspect="1"/>
          </p:cNvPicPr>
          <p:nvPr/>
        </p:nvPicPr>
        <p:blipFill rotWithShape="1">
          <a:blip r:embed="rId2">
            <a:extLst>
              <a:ext uri="{28A0092B-C50C-407E-A947-70E740481C1C}">
                <a14:useLocalDpi xmlns:a14="http://schemas.microsoft.com/office/drawing/2010/main" val="0"/>
              </a:ext>
            </a:extLst>
          </a:blip>
          <a:srcRect l="6320"/>
          <a:stretch/>
        </p:blipFill>
        <p:spPr bwMode="auto">
          <a:xfrm>
            <a:off x="1051560" y="2417669"/>
            <a:ext cx="3836060" cy="4094856"/>
          </a:xfrm>
          <a:prstGeom prst="rect">
            <a:avLst/>
          </a:prstGeom>
          <a:noFill/>
        </p:spPr>
      </p:pic>
      <p:graphicFrame>
        <p:nvGraphicFramePr>
          <p:cNvPr id="4" name="Tableau 3">
            <a:extLst>
              <a:ext uri="{FF2B5EF4-FFF2-40B4-BE49-F238E27FC236}">
                <a16:creationId xmlns:a16="http://schemas.microsoft.com/office/drawing/2014/main" id="{0F61CEB1-1951-16F3-393A-74D482905595}"/>
              </a:ext>
            </a:extLst>
          </p:cNvPr>
          <p:cNvGraphicFramePr>
            <a:graphicFrameLocks noGrp="1"/>
          </p:cNvGraphicFramePr>
          <p:nvPr>
            <p:extLst>
              <p:ext uri="{D42A27DB-BD31-4B8C-83A1-F6EECF244321}">
                <p14:modId xmlns:p14="http://schemas.microsoft.com/office/powerpoint/2010/main" val="2998566052"/>
              </p:ext>
            </p:extLst>
          </p:nvPr>
        </p:nvGraphicFramePr>
        <p:xfrm>
          <a:off x="6198781" y="2985823"/>
          <a:ext cx="5523085" cy="2971012"/>
        </p:xfrm>
        <a:graphic>
          <a:graphicData uri="http://schemas.openxmlformats.org/drawingml/2006/table">
            <a:tbl>
              <a:tblPr firstRow="1" firstCol="1" bandRow="1">
                <a:tableStyleId>{9D7B26C5-4107-4FEC-AEDC-1716B250A1EF}</a:tableStyleId>
              </a:tblPr>
              <a:tblGrid>
                <a:gridCol w="432040">
                  <a:extLst>
                    <a:ext uri="{9D8B030D-6E8A-4147-A177-3AD203B41FA5}">
                      <a16:colId xmlns:a16="http://schemas.microsoft.com/office/drawing/2014/main" val="1403782570"/>
                    </a:ext>
                  </a:extLst>
                </a:gridCol>
                <a:gridCol w="141734">
                  <a:extLst>
                    <a:ext uri="{9D8B030D-6E8A-4147-A177-3AD203B41FA5}">
                      <a16:colId xmlns:a16="http://schemas.microsoft.com/office/drawing/2014/main" val="1268266788"/>
                    </a:ext>
                  </a:extLst>
                </a:gridCol>
                <a:gridCol w="432040">
                  <a:extLst>
                    <a:ext uri="{9D8B030D-6E8A-4147-A177-3AD203B41FA5}">
                      <a16:colId xmlns:a16="http://schemas.microsoft.com/office/drawing/2014/main" val="985824953"/>
                    </a:ext>
                  </a:extLst>
                </a:gridCol>
                <a:gridCol w="141734">
                  <a:extLst>
                    <a:ext uri="{9D8B030D-6E8A-4147-A177-3AD203B41FA5}">
                      <a16:colId xmlns:a16="http://schemas.microsoft.com/office/drawing/2014/main" val="1520425980"/>
                    </a:ext>
                  </a:extLst>
                </a:gridCol>
                <a:gridCol w="930225">
                  <a:extLst>
                    <a:ext uri="{9D8B030D-6E8A-4147-A177-3AD203B41FA5}">
                      <a16:colId xmlns:a16="http://schemas.microsoft.com/office/drawing/2014/main" val="3449777119"/>
                    </a:ext>
                  </a:extLst>
                </a:gridCol>
                <a:gridCol w="225199">
                  <a:extLst>
                    <a:ext uri="{9D8B030D-6E8A-4147-A177-3AD203B41FA5}">
                      <a16:colId xmlns:a16="http://schemas.microsoft.com/office/drawing/2014/main" val="2218437731"/>
                    </a:ext>
                  </a:extLst>
                </a:gridCol>
                <a:gridCol w="846760">
                  <a:extLst>
                    <a:ext uri="{9D8B030D-6E8A-4147-A177-3AD203B41FA5}">
                      <a16:colId xmlns:a16="http://schemas.microsoft.com/office/drawing/2014/main" val="3412348078"/>
                    </a:ext>
                  </a:extLst>
                </a:gridCol>
                <a:gridCol w="141734">
                  <a:extLst>
                    <a:ext uri="{9D8B030D-6E8A-4147-A177-3AD203B41FA5}">
                      <a16:colId xmlns:a16="http://schemas.microsoft.com/office/drawing/2014/main" val="3964940518"/>
                    </a:ext>
                  </a:extLst>
                </a:gridCol>
                <a:gridCol w="846760">
                  <a:extLst>
                    <a:ext uri="{9D8B030D-6E8A-4147-A177-3AD203B41FA5}">
                      <a16:colId xmlns:a16="http://schemas.microsoft.com/office/drawing/2014/main" val="4028855159"/>
                    </a:ext>
                  </a:extLst>
                </a:gridCol>
                <a:gridCol w="141734">
                  <a:extLst>
                    <a:ext uri="{9D8B030D-6E8A-4147-A177-3AD203B41FA5}">
                      <a16:colId xmlns:a16="http://schemas.microsoft.com/office/drawing/2014/main" val="1918253322"/>
                    </a:ext>
                  </a:extLst>
                </a:gridCol>
                <a:gridCol w="846760">
                  <a:extLst>
                    <a:ext uri="{9D8B030D-6E8A-4147-A177-3AD203B41FA5}">
                      <a16:colId xmlns:a16="http://schemas.microsoft.com/office/drawing/2014/main" val="2384977774"/>
                    </a:ext>
                  </a:extLst>
                </a:gridCol>
                <a:gridCol w="396365">
                  <a:extLst>
                    <a:ext uri="{9D8B030D-6E8A-4147-A177-3AD203B41FA5}">
                      <a16:colId xmlns:a16="http://schemas.microsoft.com/office/drawing/2014/main" val="1080448293"/>
                    </a:ext>
                  </a:extLst>
                </a:gridCol>
              </a:tblGrid>
              <a:tr h="334988">
                <a:tc gridSpan="12">
                  <a:txBody>
                    <a:bodyPr/>
                    <a:lstStyle/>
                    <a:p>
                      <a:r>
                        <a:rPr lang="fr-BE" sz="1700">
                          <a:effectLst/>
                        </a:rPr>
                        <a:t>Comparaisons post-hoc - Nombre de langues </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378" marR="13378" marT="13378" marB="13378" anchor="ct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4047256521"/>
                  </a:ext>
                </a:extLst>
              </a:tr>
              <a:tr h="591848">
                <a:tc gridSpan="2">
                  <a:txBody>
                    <a:bodyPr/>
                    <a:lstStyle/>
                    <a:p>
                      <a:endParaRPr lang="fr-BE" sz="1700">
                        <a:effectLst/>
                        <a:latin typeface="Calibri" panose="020F0502020204030204" pitchFamily="34" charset="0"/>
                        <a:cs typeface="Arial" panose="020B0604020202020204" pitchFamily="34" charset="0"/>
                      </a:endParaRPr>
                    </a:p>
                  </a:txBody>
                  <a:tcPr marL="13378" marR="13378" marT="13378" marB="13378" anchor="ctr"/>
                </a:tc>
                <a:tc hMerge="1">
                  <a:txBody>
                    <a:bodyPr/>
                    <a:lstStyle/>
                    <a:p>
                      <a:endParaRPr lang="fr-BE"/>
                    </a:p>
                  </a:txBody>
                  <a:tcPr/>
                </a:tc>
                <a:tc gridSpan="2">
                  <a:txBody>
                    <a:bodyPr/>
                    <a:lstStyle/>
                    <a:p>
                      <a:endParaRPr lang="fr-BE" sz="1700">
                        <a:effectLst/>
                        <a:latin typeface="Calibri" panose="020F0502020204030204" pitchFamily="34" charset="0"/>
                        <a:cs typeface="Arial" panose="020B0604020202020204" pitchFamily="34" charset="0"/>
                      </a:endParaRPr>
                    </a:p>
                  </a:txBody>
                  <a:tcPr marL="13378" marR="13378" marT="13378" marB="13378" anchor="ctr"/>
                </a:tc>
                <a:tc hMerge="1">
                  <a:txBody>
                    <a:bodyPr/>
                    <a:lstStyle/>
                    <a:p>
                      <a:endParaRPr lang="fr-BE"/>
                    </a:p>
                  </a:txBody>
                  <a:tcPr/>
                </a:tc>
                <a:tc gridSpan="2">
                  <a:txBody>
                    <a:bodyPr/>
                    <a:lstStyle/>
                    <a:p>
                      <a:pPr algn="ctr"/>
                      <a:r>
                        <a:rPr lang="fr-BE" sz="1700">
                          <a:effectLst/>
                        </a:rPr>
                        <a:t>Différence moyenne</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378" marR="13378" marT="13378" marB="13378" anchor="ctr"/>
                </a:tc>
                <a:tc hMerge="1">
                  <a:txBody>
                    <a:bodyPr/>
                    <a:lstStyle/>
                    <a:p>
                      <a:endParaRPr lang="fr-BE"/>
                    </a:p>
                  </a:txBody>
                  <a:tcPr/>
                </a:tc>
                <a:tc gridSpan="2">
                  <a:txBody>
                    <a:bodyPr/>
                    <a:lstStyle/>
                    <a:p>
                      <a:pPr algn="ctr"/>
                      <a:r>
                        <a:rPr lang="fr-BE" sz="1700">
                          <a:effectLst/>
                        </a:rPr>
                        <a:t>ES</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378" marR="13378" marT="13378" marB="13378" anchor="ctr"/>
                </a:tc>
                <a:tc hMerge="1">
                  <a:txBody>
                    <a:bodyPr/>
                    <a:lstStyle/>
                    <a:p>
                      <a:endParaRPr lang="fr-BE"/>
                    </a:p>
                  </a:txBody>
                  <a:tcPr/>
                </a:tc>
                <a:tc gridSpan="2">
                  <a:txBody>
                    <a:bodyPr/>
                    <a:lstStyle/>
                    <a:p>
                      <a:pPr algn="ctr"/>
                      <a:r>
                        <a:rPr lang="fr-BE" sz="1700">
                          <a:effectLst/>
                        </a:rPr>
                        <a:t>t</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378" marR="13378" marT="13378" marB="13378" anchor="ctr"/>
                </a:tc>
                <a:tc hMerge="1">
                  <a:txBody>
                    <a:bodyPr/>
                    <a:lstStyle/>
                    <a:p>
                      <a:endParaRPr lang="fr-BE"/>
                    </a:p>
                  </a:txBody>
                  <a:tcPr/>
                </a:tc>
                <a:tc gridSpan="2">
                  <a:txBody>
                    <a:bodyPr/>
                    <a:lstStyle/>
                    <a:p>
                      <a:pPr algn="ctr"/>
                      <a:r>
                        <a:rPr lang="fr-BE" sz="1700">
                          <a:effectLst/>
                        </a:rPr>
                        <a:t>p</a:t>
                      </a:r>
                      <a:r>
                        <a:rPr lang="fr-BE" sz="1700" baseline="-25000">
                          <a:effectLst/>
                        </a:rPr>
                        <a:t>tukey</a:t>
                      </a:r>
                      <a:r>
                        <a:rPr lang="fr-BE" sz="1700">
                          <a:effectLst/>
                        </a:rPr>
                        <a:t> </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378" marR="13378" marT="13378" marB="13378" anchor="ctr"/>
                </a:tc>
                <a:tc hMerge="1">
                  <a:txBody>
                    <a:bodyPr/>
                    <a:lstStyle/>
                    <a:p>
                      <a:endParaRPr lang="fr-BE"/>
                    </a:p>
                  </a:txBody>
                  <a:tcPr/>
                </a:tc>
                <a:extLst>
                  <a:ext uri="{0D108BD9-81ED-4DB2-BD59-A6C34878D82A}">
                    <a16:rowId xmlns:a16="http://schemas.microsoft.com/office/drawing/2014/main" val="2199982713"/>
                  </a:ext>
                </a:extLst>
              </a:tr>
              <a:tr h="334988">
                <a:tc>
                  <a:txBody>
                    <a:bodyPr/>
                    <a:lstStyle/>
                    <a:p>
                      <a:r>
                        <a:rPr lang="fr-BE" sz="1700">
                          <a:effectLst/>
                        </a:rPr>
                        <a:t>1</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378" marR="13378" marT="13378" marB="13378" anchor="ctr"/>
                </a:tc>
                <a:tc>
                  <a:txBody>
                    <a:bodyPr/>
                    <a:lstStyle/>
                    <a:p>
                      <a:endParaRPr lang="fr-BE" sz="1700">
                        <a:effectLst/>
                        <a:latin typeface="Calibri" panose="020F0502020204030204" pitchFamily="34" charset="0"/>
                        <a:cs typeface="Arial" panose="020B0604020202020204" pitchFamily="34" charset="0"/>
                      </a:endParaRPr>
                    </a:p>
                  </a:txBody>
                  <a:tcPr marL="13378" marR="13378" marT="13378" marB="13378" anchor="ctr"/>
                </a:tc>
                <a:tc>
                  <a:txBody>
                    <a:bodyPr/>
                    <a:lstStyle/>
                    <a:p>
                      <a:r>
                        <a:rPr lang="fr-BE" sz="1700">
                          <a:effectLst/>
                        </a:rPr>
                        <a:t>2</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378" marR="13378" marT="13378" marB="13378" anchor="ctr"/>
                </a:tc>
                <a:tc>
                  <a:txBody>
                    <a:bodyPr/>
                    <a:lstStyle/>
                    <a:p>
                      <a:endParaRPr lang="fr-BE" sz="1700">
                        <a:effectLst/>
                        <a:latin typeface="Calibri" panose="020F0502020204030204" pitchFamily="34" charset="0"/>
                        <a:cs typeface="Arial" panose="020B0604020202020204" pitchFamily="34" charset="0"/>
                      </a:endParaRPr>
                    </a:p>
                  </a:txBody>
                  <a:tcPr marL="13378" marR="13378" marT="13378" marB="13378" anchor="ctr"/>
                </a:tc>
                <a:tc>
                  <a:txBody>
                    <a:bodyPr/>
                    <a:lstStyle/>
                    <a:p>
                      <a:pPr algn="r"/>
                      <a:r>
                        <a:rPr lang="fr-BE" sz="1700">
                          <a:effectLst/>
                        </a:rPr>
                        <a:t>0.316</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378" marR="13378" marT="13378" marB="13378" anchor="ctr"/>
                </a:tc>
                <a:tc>
                  <a:txBody>
                    <a:bodyPr/>
                    <a:lstStyle/>
                    <a:p>
                      <a:endParaRPr lang="fr-BE" sz="1700">
                        <a:effectLst/>
                        <a:latin typeface="Calibri" panose="020F0502020204030204" pitchFamily="34" charset="0"/>
                        <a:cs typeface="Arial" panose="020B0604020202020204" pitchFamily="34" charset="0"/>
                      </a:endParaRPr>
                    </a:p>
                  </a:txBody>
                  <a:tcPr marL="13378" marR="13378" marT="13378" marB="13378" anchor="ctr"/>
                </a:tc>
                <a:tc>
                  <a:txBody>
                    <a:bodyPr/>
                    <a:lstStyle/>
                    <a:p>
                      <a:pPr algn="r"/>
                      <a:r>
                        <a:rPr lang="fr-BE" sz="1700">
                          <a:effectLst/>
                        </a:rPr>
                        <a:t>0.133</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378" marR="13378" marT="13378" marB="13378" anchor="ctr"/>
                </a:tc>
                <a:tc>
                  <a:txBody>
                    <a:bodyPr/>
                    <a:lstStyle/>
                    <a:p>
                      <a:endParaRPr lang="fr-BE" sz="1700">
                        <a:effectLst/>
                        <a:latin typeface="Calibri" panose="020F0502020204030204" pitchFamily="34" charset="0"/>
                        <a:cs typeface="Arial" panose="020B0604020202020204" pitchFamily="34" charset="0"/>
                      </a:endParaRPr>
                    </a:p>
                  </a:txBody>
                  <a:tcPr marL="13378" marR="13378" marT="13378" marB="13378" anchor="ctr"/>
                </a:tc>
                <a:tc>
                  <a:txBody>
                    <a:bodyPr/>
                    <a:lstStyle/>
                    <a:p>
                      <a:pPr algn="r"/>
                      <a:r>
                        <a:rPr lang="fr-BE" sz="1700">
                          <a:effectLst/>
                        </a:rPr>
                        <a:t>2.373</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378" marR="13378" marT="13378" marB="13378" anchor="ctr"/>
                </a:tc>
                <a:tc>
                  <a:txBody>
                    <a:bodyPr/>
                    <a:lstStyle/>
                    <a:p>
                      <a:endParaRPr lang="fr-BE" sz="1700">
                        <a:effectLst/>
                        <a:latin typeface="Calibri" panose="020F0502020204030204" pitchFamily="34" charset="0"/>
                        <a:cs typeface="Arial" panose="020B0604020202020204" pitchFamily="34" charset="0"/>
                      </a:endParaRPr>
                    </a:p>
                  </a:txBody>
                  <a:tcPr marL="13378" marR="13378" marT="13378" marB="13378" anchor="ctr"/>
                </a:tc>
                <a:tc>
                  <a:txBody>
                    <a:bodyPr/>
                    <a:lstStyle/>
                    <a:p>
                      <a:pPr algn="r"/>
                      <a:r>
                        <a:rPr lang="fr-BE" sz="1700">
                          <a:effectLst/>
                        </a:rPr>
                        <a:t>0.047</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378" marR="13378" marT="13378" marB="13378" anchor="ctr"/>
                </a:tc>
                <a:tc>
                  <a:txBody>
                    <a:bodyPr/>
                    <a:lstStyle/>
                    <a:p>
                      <a:r>
                        <a:rPr lang="fr-BE" sz="1700">
                          <a:effectLst/>
                        </a:rPr>
                        <a:t>*</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378" marR="13378" marT="13378" marB="13378" anchor="ctr"/>
                </a:tc>
                <a:extLst>
                  <a:ext uri="{0D108BD9-81ED-4DB2-BD59-A6C34878D82A}">
                    <a16:rowId xmlns:a16="http://schemas.microsoft.com/office/drawing/2014/main" val="727753479"/>
                  </a:ext>
                </a:extLst>
              </a:tr>
              <a:tr h="334988">
                <a:tc>
                  <a:txBody>
                    <a:bodyPr/>
                    <a:lstStyle/>
                    <a:p>
                      <a:r>
                        <a:rPr lang="fr-BE" sz="1700">
                          <a:effectLst/>
                        </a:rPr>
                        <a:t> </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378" marR="13378" marT="13378" marB="13378" anchor="ctr"/>
                </a:tc>
                <a:tc>
                  <a:txBody>
                    <a:bodyPr/>
                    <a:lstStyle/>
                    <a:p>
                      <a:endParaRPr lang="fr-BE" sz="1700">
                        <a:effectLst/>
                        <a:latin typeface="Calibri" panose="020F0502020204030204" pitchFamily="34" charset="0"/>
                        <a:cs typeface="Arial" panose="020B0604020202020204" pitchFamily="34" charset="0"/>
                      </a:endParaRPr>
                    </a:p>
                  </a:txBody>
                  <a:tcPr marL="13378" marR="13378" marT="13378" marB="13378" anchor="ctr"/>
                </a:tc>
                <a:tc>
                  <a:txBody>
                    <a:bodyPr/>
                    <a:lstStyle/>
                    <a:p>
                      <a:r>
                        <a:rPr lang="fr-BE" sz="1700">
                          <a:effectLst/>
                        </a:rPr>
                        <a:t>3</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378" marR="13378" marT="13378" marB="13378" anchor="ctr"/>
                </a:tc>
                <a:tc>
                  <a:txBody>
                    <a:bodyPr/>
                    <a:lstStyle/>
                    <a:p>
                      <a:endParaRPr lang="fr-BE" sz="1700">
                        <a:effectLst/>
                        <a:latin typeface="Calibri" panose="020F0502020204030204" pitchFamily="34" charset="0"/>
                        <a:cs typeface="Arial" panose="020B0604020202020204" pitchFamily="34" charset="0"/>
                      </a:endParaRPr>
                    </a:p>
                  </a:txBody>
                  <a:tcPr marL="13378" marR="13378" marT="13378" marB="13378" anchor="ctr"/>
                </a:tc>
                <a:tc>
                  <a:txBody>
                    <a:bodyPr/>
                    <a:lstStyle/>
                    <a:p>
                      <a:pPr algn="r"/>
                      <a:r>
                        <a:rPr lang="fr-BE" sz="1700">
                          <a:effectLst/>
                        </a:rPr>
                        <a:t>0.472</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378" marR="13378" marT="13378" marB="13378" anchor="ctr"/>
                </a:tc>
                <a:tc>
                  <a:txBody>
                    <a:bodyPr/>
                    <a:lstStyle/>
                    <a:p>
                      <a:endParaRPr lang="fr-BE" sz="1700">
                        <a:effectLst/>
                        <a:latin typeface="Calibri" panose="020F0502020204030204" pitchFamily="34" charset="0"/>
                        <a:cs typeface="Arial" panose="020B0604020202020204" pitchFamily="34" charset="0"/>
                      </a:endParaRPr>
                    </a:p>
                  </a:txBody>
                  <a:tcPr marL="13378" marR="13378" marT="13378" marB="13378" anchor="ctr"/>
                </a:tc>
                <a:tc>
                  <a:txBody>
                    <a:bodyPr/>
                    <a:lstStyle/>
                    <a:p>
                      <a:pPr algn="r"/>
                      <a:r>
                        <a:rPr lang="fr-BE" sz="1700">
                          <a:effectLst/>
                        </a:rPr>
                        <a:t>0.173</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378" marR="13378" marT="13378" marB="13378" anchor="ctr"/>
                </a:tc>
                <a:tc>
                  <a:txBody>
                    <a:bodyPr/>
                    <a:lstStyle/>
                    <a:p>
                      <a:endParaRPr lang="fr-BE" sz="1700">
                        <a:effectLst/>
                        <a:latin typeface="Calibri" panose="020F0502020204030204" pitchFamily="34" charset="0"/>
                        <a:cs typeface="Arial" panose="020B0604020202020204" pitchFamily="34" charset="0"/>
                      </a:endParaRPr>
                    </a:p>
                  </a:txBody>
                  <a:tcPr marL="13378" marR="13378" marT="13378" marB="13378" anchor="ctr"/>
                </a:tc>
                <a:tc>
                  <a:txBody>
                    <a:bodyPr/>
                    <a:lstStyle/>
                    <a:p>
                      <a:pPr algn="r"/>
                      <a:r>
                        <a:rPr lang="fr-BE" sz="1700">
                          <a:effectLst/>
                        </a:rPr>
                        <a:t>2.728</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378" marR="13378" marT="13378" marB="13378" anchor="ctr"/>
                </a:tc>
                <a:tc>
                  <a:txBody>
                    <a:bodyPr/>
                    <a:lstStyle/>
                    <a:p>
                      <a:endParaRPr lang="fr-BE" sz="1700">
                        <a:effectLst/>
                        <a:latin typeface="Calibri" panose="020F0502020204030204" pitchFamily="34" charset="0"/>
                        <a:cs typeface="Arial" panose="020B0604020202020204" pitchFamily="34" charset="0"/>
                      </a:endParaRPr>
                    </a:p>
                  </a:txBody>
                  <a:tcPr marL="13378" marR="13378" marT="13378" marB="13378" anchor="ctr"/>
                </a:tc>
                <a:tc>
                  <a:txBody>
                    <a:bodyPr/>
                    <a:lstStyle/>
                    <a:p>
                      <a:pPr algn="r"/>
                      <a:r>
                        <a:rPr lang="fr-BE" sz="1700">
                          <a:effectLst/>
                        </a:rPr>
                        <a:t>0.018</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378" marR="13378" marT="13378" marB="13378" anchor="ctr"/>
                </a:tc>
                <a:tc>
                  <a:txBody>
                    <a:bodyPr/>
                    <a:lstStyle/>
                    <a:p>
                      <a:r>
                        <a:rPr lang="fr-BE" sz="1700">
                          <a:effectLst/>
                        </a:rPr>
                        <a:t>*</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378" marR="13378" marT="13378" marB="13378" anchor="ctr"/>
                </a:tc>
                <a:extLst>
                  <a:ext uri="{0D108BD9-81ED-4DB2-BD59-A6C34878D82A}">
                    <a16:rowId xmlns:a16="http://schemas.microsoft.com/office/drawing/2014/main" val="2362216241"/>
                  </a:ext>
                </a:extLst>
              </a:tr>
              <a:tr h="334988">
                <a:tc>
                  <a:txBody>
                    <a:bodyPr/>
                    <a:lstStyle/>
                    <a:p>
                      <a:r>
                        <a:rPr lang="fr-BE" sz="1700">
                          <a:effectLst/>
                        </a:rPr>
                        <a:t>2</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378" marR="13378" marT="13378" marB="13378" anchor="ctr"/>
                </a:tc>
                <a:tc>
                  <a:txBody>
                    <a:bodyPr/>
                    <a:lstStyle/>
                    <a:p>
                      <a:endParaRPr lang="fr-BE" sz="1700">
                        <a:effectLst/>
                        <a:latin typeface="Calibri" panose="020F0502020204030204" pitchFamily="34" charset="0"/>
                        <a:cs typeface="Arial" panose="020B0604020202020204" pitchFamily="34" charset="0"/>
                      </a:endParaRPr>
                    </a:p>
                  </a:txBody>
                  <a:tcPr marL="13378" marR="13378" marT="13378" marB="13378" anchor="ctr"/>
                </a:tc>
                <a:tc>
                  <a:txBody>
                    <a:bodyPr/>
                    <a:lstStyle/>
                    <a:p>
                      <a:r>
                        <a:rPr lang="fr-BE" sz="1700">
                          <a:effectLst/>
                        </a:rPr>
                        <a:t>3</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378" marR="13378" marT="13378" marB="13378" anchor="ctr"/>
                </a:tc>
                <a:tc>
                  <a:txBody>
                    <a:bodyPr/>
                    <a:lstStyle/>
                    <a:p>
                      <a:endParaRPr lang="fr-BE" sz="1700">
                        <a:effectLst/>
                        <a:latin typeface="Calibri" panose="020F0502020204030204" pitchFamily="34" charset="0"/>
                        <a:cs typeface="Arial" panose="020B0604020202020204" pitchFamily="34" charset="0"/>
                      </a:endParaRPr>
                    </a:p>
                  </a:txBody>
                  <a:tcPr marL="13378" marR="13378" marT="13378" marB="13378" anchor="ctr"/>
                </a:tc>
                <a:tc>
                  <a:txBody>
                    <a:bodyPr/>
                    <a:lstStyle/>
                    <a:p>
                      <a:pPr algn="r"/>
                      <a:r>
                        <a:rPr lang="fr-BE" sz="1700">
                          <a:effectLst/>
                        </a:rPr>
                        <a:t>0.156</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378" marR="13378" marT="13378" marB="13378" anchor="ctr"/>
                </a:tc>
                <a:tc>
                  <a:txBody>
                    <a:bodyPr/>
                    <a:lstStyle/>
                    <a:p>
                      <a:endParaRPr lang="fr-BE" sz="1700">
                        <a:effectLst/>
                        <a:latin typeface="Calibri" panose="020F0502020204030204" pitchFamily="34" charset="0"/>
                        <a:cs typeface="Arial" panose="020B0604020202020204" pitchFamily="34" charset="0"/>
                      </a:endParaRPr>
                    </a:p>
                  </a:txBody>
                  <a:tcPr marL="13378" marR="13378" marT="13378" marB="13378" anchor="ctr"/>
                </a:tc>
                <a:tc>
                  <a:txBody>
                    <a:bodyPr/>
                    <a:lstStyle/>
                    <a:p>
                      <a:pPr algn="r"/>
                      <a:r>
                        <a:rPr lang="fr-BE" sz="1700">
                          <a:effectLst/>
                        </a:rPr>
                        <a:t>0.173</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378" marR="13378" marT="13378" marB="13378" anchor="ctr"/>
                </a:tc>
                <a:tc>
                  <a:txBody>
                    <a:bodyPr/>
                    <a:lstStyle/>
                    <a:p>
                      <a:endParaRPr lang="fr-BE" sz="1700">
                        <a:effectLst/>
                        <a:latin typeface="Calibri" panose="020F0502020204030204" pitchFamily="34" charset="0"/>
                        <a:cs typeface="Arial" panose="020B0604020202020204" pitchFamily="34" charset="0"/>
                      </a:endParaRPr>
                    </a:p>
                  </a:txBody>
                  <a:tcPr marL="13378" marR="13378" marT="13378" marB="13378" anchor="ctr"/>
                </a:tc>
                <a:tc>
                  <a:txBody>
                    <a:bodyPr/>
                    <a:lstStyle/>
                    <a:p>
                      <a:pPr algn="r"/>
                      <a:r>
                        <a:rPr lang="fr-BE" sz="1700">
                          <a:effectLst/>
                        </a:rPr>
                        <a:t>0.899</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378" marR="13378" marT="13378" marB="13378" anchor="ctr"/>
                </a:tc>
                <a:tc>
                  <a:txBody>
                    <a:bodyPr/>
                    <a:lstStyle/>
                    <a:p>
                      <a:endParaRPr lang="fr-BE" sz="1700">
                        <a:effectLst/>
                        <a:latin typeface="Calibri" panose="020F0502020204030204" pitchFamily="34" charset="0"/>
                        <a:cs typeface="Arial" panose="020B0604020202020204" pitchFamily="34" charset="0"/>
                      </a:endParaRPr>
                    </a:p>
                  </a:txBody>
                  <a:tcPr marL="13378" marR="13378" marT="13378" marB="13378" anchor="ctr"/>
                </a:tc>
                <a:tc>
                  <a:txBody>
                    <a:bodyPr/>
                    <a:lstStyle/>
                    <a:p>
                      <a:pPr algn="r"/>
                      <a:r>
                        <a:rPr lang="fr-BE" sz="1700">
                          <a:effectLst/>
                        </a:rPr>
                        <a:t>0.641</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378" marR="13378" marT="13378" marB="13378" anchor="ctr"/>
                </a:tc>
                <a:tc>
                  <a:txBody>
                    <a:bodyPr/>
                    <a:lstStyle/>
                    <a:p>
                      <a:endParaRPr lang="fr-BE" sz="1700">
                        <a:effectLst/>
                        <a:latin typeface="Calibri" panose="020F0502020204030204" pitchFamily="34" charset="0"/>
                        <a:cs typeface="Arial" panose="020B0604020202020204" pitchFamily="34" charset="0"/>
                      </a:endParaRPr>
                    </a:p>
                  </a:txBody>
                  <a:tcPr marL="13378" marR="13378" marT="13378" marB="13378" anchor="ctr"/>
                </a:tc>
                <a:extLst>
                  <a:ext uri="{0D108BD9-81ED-4DB2-BD59-A6C34878D82A}">
                    <a16:rowId xmlns:a16="http://schemas.microsoft.com/office/drawing/2014/main" val="2811745581"/>
                  </a:ext>
                </a:extLst>
              </a:tr>
              <a:tr h="369236">
                <a:tc gridSpan="12">
                  <a:txBody>
                    <a:bodyPr/>
                    <a:lstStyle/>
                    <a:p>
                      <a:endParaRPr lang="fr-BE" sz="1700">
                        <a:effectLst/>
                        <a:latin typeface="Calibri" panose="020F0502020204030204" pitchFamily="34" charset="0"/>
                        <a:cs typeface="Arial" panose="020B0604020202020204" pitchFamily="34" charset="0"/>
                      </a:endParaRPr>
                    </a:p>
                  </a:txBody>
                  <a:tcPr marL="13378" marR="13378" marT="13378" marB="13378" anchor="ct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694832682"/>
                  </a:ext>
                </a:extLst>
              </a:tr>
              <a:tr h="334988">
                <a:tc gridSpan="12">
                  <a:txBody>
                    <a:bodyPr/>
                    <a:lstStyle/>
                    <a:p>
                      <a:r>
                        <a:rPr lang="fr-BE" sz="1700">
                          <a:effectLst/>
                        </a:rPr>
                        <a:t>Note.  Valeur p ajustée pour comparer une famille de 3</a:t>
                      </a:r>
                      <a:endParaRPr lang="fr-BE" sz="1700">
                        <a:effectLst/>
                        <a:latin typeface="Calibri" panose="020F0502020204030204" pitchFamily="34" charset="0"/>
                        <a:ea typeface="Calibri" panose="020F0502020204030204" pitchFamily="34" charset="0"/>
                        <a:cs typeface="Arial" panose="020B0604020202020204" pitchFamily="34" charset="0"/>
                      </a:endParaRPr>
                    </a:p>
                  </a:txBody>
                  <a:tcPr marL="13378" marR="13378" marT="13378" marB="13378" anchor="ct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3702349295"/>
                  </a:ext>
                </a:extLst>
              </a:tr>
              <a:tr h="334988">
                <a:tc gridSpan="12">
                  <a:txBody>
                    <a:bodyPr/>
                    <a:lstStyle/>
                    <a:p>
                      <a:r>
                        <a:rPr lang="fr-BE" sz="1700" dirty="0">
                          <a:effectLst/>
                        </a:rPr>
                        <a:t> * p &lt; .05</a:t>
                      </a:r>
                      <a:endParaRPr lang="fr-BE" sz="1700" dirty="0">
                        <a:effectLst/>
                        <a:latin typeface="Calibri" panose="020F0502020204030204" pitchFamily="34" charset="0"/>
                        <a:ea typeface="Calibri" panose="020F0502020204030204" pitchFamily="34" charset="0"/>
                        <a:cs typeface="Arial" panose="020B0604020202020204" pitchFamily="34" charset="0"/>
                      </a:endParaRPr>
                    </a:p>
                  </a:txBody>
                  <a:tcPr marL="13378" marR="13378" marT="13378" marB="13378" anchor="ct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2430319134"/>
                  </a:ext>
                </a:extLst>
              </a:tr>
            </a:tbl>
          </a:graphicData>
        </a:graphic>
      </p:graphicFrame>
    </p:spTree>
    <p:extLst>
      <p:ext uri="{BB962C8B-B14F-4D97-AF65-F5344CB8AC3E}">
        <p14:creationId xmlns:p14="http://schemas.microsoft.com/office/powerpoint/2010/main" val="826790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7E91ED-5E9A-B190-E970-3B38076CE85E}"/>
              </a:ext>
            </a:extLst>
          </p:cNvPr>
          <p:cNvSpPr>
            <a:spLocks noGrp="1"/>
          </p:cNvSpPr>
          <p:nvPr>
            <p:ph type="title"/>
          </p:nvPr>
        </p:nvSpPr>
        <p:spPr>
          <a:xfrm>
            <a:off x="838200" y="365125"/>
            <a:ext cx="10515600" cy="1325563"/>
          </a:xfrm>
        </p:spPr>
        <p:txBody>
          <a:bodyPr>
            <a:normAutofit/>
          </a:bodyPr>
          <a:lstStyle/>
          <a:p>
            <a:pPr algn="ctr"/>
            <a:r>
              <a:rPr lang="fr-FR" b="1" dirty="0">
                <a:ea typeface="+mj-lt"/>
                <a:cs typeface="+mj-lt"/>
              </a:rPr>
              <a:t>Résultats : </a:t>
            </a:r>
            <a:br>
              <a:rPr lang="fr-FR" b="1" dirty="0">
                <a:ea typeface="+mj-lt"/>
                <a:cs typeface="+mj-lt"/>
              </a:rPr>
            </a:br>
            <a:r>
              <a:rPr lang="fr-FR" b="1" dirty="0">
                <a:ea typeface="+mj-lt"/>
                <a:cs typeface="+mj-lt"/>
              </a:rPr>
              <a:t>Unilingue - Bilingue - Plurilingue</a:t>
            </a:r>
            <a:endParaRPr lang="fr-FR" b="1" dirty="0">
              <a:ea typeface="Calibri Light" panose="020F0302020204030204"/>
              <a:cs typeface="Calibri Light" panose="020F0302020204030204"/>
            </a:endParaRPr>
          </a:p>
        </p:txBody>
      </p:sp>
      <p:sp>
        <p:nvSpPr>
          <p:cNvPr id="3" name="Espace réservé du contenu 2">
            <a:extLst>
              <a:ext uri="{FF2B5EF4-FFF2-40B4-BE49-F238E27FC236}">
                <a16:creationId xmlns:a16="http://schemas.microsoft.com/office/drawing/2014/main" id="{D64ADB94-E0C0-C4AB-A800-6638D06298BF}"/>
              </a:ext>
            </a:extLst>
          </p:cNvPr>
          <p:cNvSpPr>
            <a:spLocks noGrp="1"/>
          </p:cNvSpPr>
          <p:nvPr>
            <p:ph idx="1"/>
          </p:nvPr>
        </p:nvSpPr>
        <p:spPr>
          <a:xfrm>
            <a:off x="838200" y="1825625"/>
            <a:ext cx="10515600" cy="4351338"/>
          </a:xfrm>
        </p:spPr>
        <p:txBody>
          <a:bodyPr vert="horz" lIns="91440" tIns="45720" rIns="91440" bIns="45720" rtlCol="0" anchor="t">
            <a:normAutofit fontScale="92500" lnSpcReduction="10000"/>
          </a:bodyPr>
          <a:lstStyle/>
          <a:p>
            <a:pPr algn="just"/>
            <a:r>
              <a:rPr lang="fr-FR" sz="4000" dirty="0">
                <a:cs typeface="Calibri"/>
              </a:rPr>
              <a:t>Les </a:t>
            </a:r>
            <a:r>
              <a:rPr lang="fr-FR" sz="4000" dirty="0" err="1">
                <a:cs typeface="Calibri"/>
              </a:rPr>
              <a:t>étudiant.e.s</a:t>
            </a:r>
            <a:r>
              <a:rPr lang="fr-FR" sz="4000" dirty="0">
                <a:cs typeface="Calibri"/>
              </a:rPr>
              <a:t> bilingues et plurilingues se sentent souvent plus compétents que les </a:t>
            </a:r>
            <a:r>
              <a:rPr lang="fr-FR" sz="4000" dirty="0" err="1">
                <a:cs typeface="Calibri"/>
              </a:rPr>
              <a:t>étudiant.e.s</a:t>
            </a:r>
            <a:r>
              <a:rPr lang="fr-FR" sz="4000" dirty="0">
                <a:cs typeface="Calibri"/>
              </a:rPr>
              <a:t> unilingues.</a:t>
            </a:r>
            <a:endParaRPr lang="fr-FR" sz="4000" dirty="0">
              <a:ea typeface="Calibri" panose="020F0502020204030204"/>
              <a:cs typeface="Calibri"/>
            </a:endParaRPr>
          </a:p>
          <a:p>
            <a:pPr algn="just"/>
            <a:r>
              <a:rPr lang="fr-FR" sz="4000" dirty="0">
                <a:cs typeface="Calibri"/>
              </a:rPr>
              <a:t>La différence entre les bilingues et les plurilingues n'est pas significative relativement aux genres oraux </a:t>
            </a:r>
            <a:endParaRPr lang="fr-FR" sz="4000" dirty="0">
              <a:ea typeface="Calibri"/>
              <a:cs typeface="Calibri"/>
            </a:endParaRPr>
          </a:p>
          <a:p>
            <a:pPr algn="just"/>
            <a:r>
              <a:rPr lang="fr-FR" sz="4000" dirty="0">
                <a:cs typeface="Calibri"/>
              </a:rPr>
              <a:t>C'est plutôt le fait de maîtriser au moins deux langues  qui pourrait expliquer un sentiment de compétence relativement aux </a:t>
            </a:r>
            <a:r>
              <a:rPr lang="fr-FR" sz="4000">
                <a:cs typeface="Calibri"/>
              </a:rPr>
              <a:t>genres oraux.</a:t>
            </a:r>
            <a:endParaRPr lang="fr-FR" sz="4000" dirty="0">
              <a:ea typeface="Calibri"/>
              <a:cs typeface="Calibri"/>
            </a:endParaRPr>
          </a:p>
          <a:p>
            <a:endParaRPr lang="fr-FR" dirty="0">
              <a:ea typeface="+mn-lt"/>
              <a:cs typeface="+mn-lt"/>
            </a:endParaRPr>
          </a:p>
          <a:p>
            <a:pPr marL="0" indent="0">
              <a:buNone/>
            </a:pPr>
            <a:endParaRPr lang="en-US" dirty="0">
              <a:cs typeface="Calibri" panose="020F0502020204030204"/>
            </a:endParaRPr>
          </a:p>
          <a:p>
            <a:endParaRPr lang="fr-FR" dirty="0">
              <a:cs typeface="Calibri"/>
            </a:endParaRPr>
          </a:p>
        </p:txBody>
      </p:sp>
    </p:spTree>
    <p:extLst>
      <p:ext uri="{BB962C8B-B14F-4D97-AF65-F5344CB8AC3E}">
        <p14:creationId xmlns:p14="http://schemas.microsoft.com/office/powerpoint/2010/main" val="642011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797B4C-0750-C4A2-294F-D7B8A17AB2A1}"/>
              </a:ext>
            </a:extLst>
          </p:cNvPr>
          <p:cNvSpPr>
            <a:spLocks noGrp="1"/>
          </p:cNvSpPr>
          <p:nvPr>
            <p:ph type="title"/>
          </p:nvPr>
        </p:nvSpPr>
        <p:spPr/>
        <p:txBody>
          <a:bodyPr/>
          <a:lstStyle/>
          <a:p>
            <a:r>
              <a:rPr lang="fr-FR" dirty="0"/>
              <a:t>Limites</a:t>
            </a:r>
          </a:p>
        </p:txBody>
      </p:sp>
      <p:sp>
        <p:nvSpPr>
          <p:cNvPr id="3" name="Espace réservé du contenu 2">
            <a:extLst>
              <a:ext uri="{FF2B5EF4-FFF2-40B4-BE49-F238E27FC236}">
                <a16:creationId xmlns:a16="http://schemas.microsoft.com/office/drawing/2014/main" id="{2F347F40-B9DE-D71B-F2B4-BA9989A23E88}"/>
              </a:ext>
            </a:extLst>
          </p:cNvPr>
          <p:cNvSpPr>
            <a:spLocks noGrp="1"/>
          </p:cNvSpPr>
          <p:nvPr>
            <p:ph idx="1"/>
          </p:nvPr>
        </p:nvSpPr>
        <p:spPr/>
        <p:txBody>
          <a:bodyPr>
            <a:normAutofit/>
          </a:bodyPr>
          <a:lstStyle/>
          <a:p>
            <a:r>
              <a:rPr lang="fr-FR" dirty="0"/>
              <a:t>Notre démarche a été exploratoire. Il serait intéressant de poursuivre nos analyses lors d’une recherche expérimentale. </a:t>
            </a:r>
          </a:p>
          <a:p>
            <a:r>
              <a:rPr lang="fr-FR" dirty="0"/>
              <a:t>En ce qui concerne les genres oraux, les habiletés à l’oral et les fonctions de l’oral, nous avons interrogé les </a:t>
            </a:r>
            <a:r>
              <a:rPr lang="fr-FR" dirty="0" err="1"/>
              <a:t>étudiant.e.s</a:t>
            </a:r>
            <a:r>
              <a:rPr lang="fr-FR" dirty="0"/>
              <a:t> au sujet de leur sentiment de compétence.</a:t>
            </a:r>
          </a:p>
          <a:p>
            <a:r>
              <a:rPr lang="fr-FR" dirty="0"/>
              <a:t>Au niveau de la connaissance d’une autre langue que la langue maternelle, nos données rapportent une autoévaluation par les </a:t>
            </a:r>
            <a:r>
              <a:rPr lang="fr-FR" dirty="0" err="1"/>
              <a:t>étudiant.e.s</a:t>
            </a:r>
            <a:r>
              <a:rPr lang="fr-FR" dirty="0"/>
              <a:t>. Il serait intéressant de tester effectivement leur niveau de langue.</a:t>
            </a:r>
          </a:p>
          <a:p>
            <a:pPr marL="0" indent="0">
              <a:buNone/>
            </a:pPr>
            <a:endParaRPr lang="fr-FR" dirty="0"/>
          </a:p>
          <a:p>
            <a:endParaRPr lang="fr-FR" dirty="0"/>
          </a:p>
          <a:p>
            <a:endParaRPr lang="fr-FR" dirty="0"/>
          </a:p>
        </p:txBody>
      </p:sp>
    </p:spTree>
    <p:extLst>
      <p:ext uri="{BB962C8B-B14F-4D97-AF65-F5344CB8AC3E}">
        <p14:creationId xmlns:p14="http://schemas.microsoft.com/office/powerpoint/2010/main" val="3543778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2AEB87-4265-18C6-946F-6EAE85775E7E}"/>
              </a:ext>
            </a:extLst>
          </p:cNvPr>
          <p:cNvSpPr>
            <a:spLocks noGrp="1"/>
          </p:cNvSpPr>
          <p:nvPr>
            <p:ph type="title"/>
          </p:nvPr>
        </p:nvSpPr>
        <p:spPr>
          <a:xfrm>
            <a:off x="635000" y="640823"/>
            <a:ext cx="3418659" cy="5583148"/>
          </a:xfrm>
        </p:spPr>
        <p:txBody>
          <a:bodyPr anchor="ctr">
            <a:normAutofit/>
          </a:bodyPr>
          <a:lstStyle/>
          <a:p>
            <a:r>
              <a:rPr lang="fr-FR" sz="5400"/>
              <a:t>Pistes didactiques</a:t>
            </a:r>
          </a:p>
        </p:txBody>
      </p:sp>
      <p:graphicFrame>
        <p:nvGraphicFramePr>
          <p:cNvPr id="12" name="Espace réservé du contenu 2">
            <a:extLst>
              <a:ext uri="{FF2B5EF4-FFF2-40B4-BE49-F238E27FC236}">
                <a16:creationId xmlns:a16="http://schemas.microsoft.com/office/drawing/2014/main" id="{2A94F295-6A2B-CC38-AD08-619A3784871B}"/>
              </a:ext>
            </a:extLst>
          </p:cNvPr>
          <p:cNvGraphicFramePr>
            <a:graphicFrameLocks noGrp="1"/>
          </p:cNvGraphicFramePr>
          <p:nvPr>
            <p:ph idx="1"/>
            <p:extLst>
              <p:ext uri="{D42A27DB-BD31-4B8C-83A1-F6EECF244321}">
                <p14:modId xmlns:p14="http://schemas.microsoft.com/office/powerpoint/2010/main" val="201025599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59906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C34C95-DE54-E547-3DCC-1648E1903703}"/>
              </a:ext>
            </a:extLst>
          </p:cNvPr>
          <p:cNvSpPr>
            <a:spLocks noGrp="1"/>
          </p:cNvSpPr>
          <p:nvPr>
            <p:ph type="title"/>
          </p:nvPr>
        </p:nvSpPr>
        <p:spPr>
          <a:xfrm>
            <a:off x="838200" y="-2507"/>
            <a:ext cx="10515600" cy="1325563"/>
          </a:xfrm>
        </p:spPr>
        <p:txBody>
          <a:bodyPr>
            <a:normAutofit/>
          </a:bodyPr>
          <a:lstStyle/>
          <a:p>
            <a:pPr algn="ctr"/>
            <a:r>
              <a:rPr lang="fr-FR" sz="3600" dirty="0">
                <a:cs typeface="Calibri Light"/>
              </a:rPr>
              <a:t>Bibliographie</a:t>
            </a:r>
            <a:endParaRPr lang="fr-FR" sz="3600" dirty="0">
              <a:ea typeface="Calibri Light"/>
              <a:cs typeface="Calibri Light"/>
            </a:endParaRPr>
          </a:p>
        </p:txBody>
      </p:sp>
      <p:sp>
        <p:nvSpPr>
          <p:cNvPr id="3" name="Espace réservé du contenu 2">
            <a:extLst>
              <a:ext uri="{FF2B5EF4-FFF2-40B4-BE49-F238E27FC236}">
                <a16:creationId xmlns:a16="http://schemas.microsoft.com/office/drawing/2014/main" id="{7456B075-7093-8A21-D793-8E323FC89315}"/>
              </a:ext>
            </a:extLst>
          </p:cNvPr>
          <p:cNvSpPr>
            <a:spLocks noGrp="1"/>
          </p:cNvSpPr>
          <p:nvPr>
            <p:ph idx="1"/>
          </p:nvPr>
        </p:nvSpPr>
        <p:spPr>
          <a:xfrm>
            <a:off x="49464" y="905273"/>
            <a:ext cx="12139861" cy="6020320"/>
          </a:xfrm>
        </p:spPr>
        <p:txBody>
          <a:bodyPr vert="horz" lIns="91440" tIns="45720" rIns="91440" bIns="45720" rtlCol="0" anchor="t">
            <a:normAutofit/>
          </a:bodyPr>
          <a:lstStyle/>
          <a:p>
            <a:pPr algn="l">
              <a:buFont typeface="Arial" panose="020B0604020202020204" pitchFamily="34" charset="0"/>
              <a:buChar char="•"/>
            </a:pPr>
            <a:endParaRPr lang="fr-BE" sz="1200" b="0" i="0" u="none" strike="noStrike" dirty="0">
              <a:solidFill>
                <a:srgbClr val="000000"/>
              </a:solidFill>
              <a:effectLst/>
            </a:endParaRPr>
          </a:p>
          <a:p>
            <a:pPr algn="l">
              <a:buFont typeface="Arial" panose="020B0604020202020204" pitchFamily="34" charset="0"/>
              <a:buChar char="•"/>
            </a:pPr>
            <a:endParaRPr lang="fr-BE" sz="1200" dirty="0">
              <a:solidFill>
                <a:srgbClr val="000000"/>
              </a:solidFill>
            </a:endParaRPr>
          </a:p>
          <a:p>
            <a:pPr algn="l">
              <a:buFont typeface="Arial" panose="020B0604020202020204" pitchFamily="34" charset="0"/>
              <a:buChar char="•"/>
            </a:pPr>
            <a:endParaRPr lang="fr-BE" sz="1200" b="0" i="0" u="none" strike="noStrike" dirty="0">
              <a:solidFill>
                <a:srgbClr val="000000"/>
              </a:solidFill>
              <a:effectLst/>
            </a:endParaRPr>
          </a:p>
          <a:p>
            <a:pPr algn="l">
              <a:buFont typeface="Arial" panose="020B0604020202020204" pitchFamily="34" charset="0"/>
              <a:buChar char="•"/>
            </a:pPr>
            <a:r>
              <a:rPr lang="fr-BE" sz="1400" b="0" i="0" u="none" strike="noStrike" dirty="0" err="1">
                <a:solidFill>
                  <a:srgbClr val="000000"/>
                </a:solidFill>
                <a:effectLst/>
              </a:rPr>
              <a:t>Bautier</a:t>
            </a:r>
            <a:r>
              <a:rPr lang="fr-BE" sz="1400" b="0" i="0" u="none" strike="noStrike" dirty="0">
                <a:solidFill>
                  <a:srgbClr val="000000"/>
                </a:solidFill>
                <a:effectLst/>
              </a:rPr>
              <a:t>, E. (2001). Note de synthèse. In: Revue française de pédagogie, volume 137, 2001. La pédagogie et les </a:t>
            </a:r>
            <a:r>
              <a:rPr lang="fr-BE" sz="1400" b="0" i="0" u="none" strike="noStrike" dirty="0" err="1">
                <a:solidFill>
                  <a:srgbClr val="000000"/>
                </a:solidFill>
                <a:effectLst/>
              </a:rPr>
              <a:t>savoirs:éléments</a:t>
            </a:r>
            <a:r>
              <a:rPr lang="fr-BE" sz="1400" b="0" i="0" u="none" strike="noStrike" dirty="0">
                <a:solidFill>
                  <a:srgbClr val="000000"/>
                </a:solidFill>
                <a:effectLst/>
              </a:rPr>
              <a:t> de débat (pp. 117-161). Paris: ESF. doi:10.3406/rfp.2001.2853</a:t>
            </a:r>
          </a:p>
          <a:p>
            <a:pPr algn="l">
              <a:buFont typeface="Arial" panose="020B0604020202020204" pitchFamily="34" charset="0"/>
              <a:buChar char="•"/>
            </a:pPr>
            <a:r>
              <a:rPr lang="fr-BE" sz="1400" b="0" i="0" u="none" strike="noStrike" dirty="0" err="1">
                <a:solidFill>
                  <a:srgbClr val="000000"/>
                </a:solidFill>
                <a:effectLst/>
              </a:rPr>
              <a:t>Bautier</a:t>
            </a:r>
            <a:r>
              <a:rPr lang="fr-BE" sz="1400" b="0" i="0" u="none" strike="noStrike" dirty="0">
                <a:solidFill>
                  <a:srgbClr val="000000"/>
                </a:solidFill>
                <a:effectLst/>
              </a:rPr>
              <a:t>, E., &amp; </a:t>
            </a:r>
            <a:r>
              <a:rPr lang="fr-BE" sz="1400" b="0" i="0" u="none" strike="noStrike" dirty="0" err="1">
                <a:solidFill>
                  <a:srgbClr val="000000"/>
                </a:solidFill>
                <a:effectLst/>
              </a:rPr>
              <a:t>Rochex</a:t>
            </a:r>
            <a:r>
              <a:rPr lang="fr-BE" sz="1400" b="0" i="0" u="none" strike="noStrike" dirty="0">
                <a:solidFill>
                  <a:srgbClr val="000000"/>
                </a:solidFill>
                <a:effectLst/>
              </a:rPr>
              <a:t>, J.-Y. (1998</a:t>
            </a:r>
            <a:r>
              <a:rPr lang="fr-BE" sz="1400" b="0" i="1" u="none" strike="noStrike" dirty="0">
                <a:solidFill>
                  <a:srgbClr val="000000"/>
                </a:solidFill>
                <a:effectLst/>
              </a:rPr>
              <a:t>). L'expérience scolaire des nouveaux lycéens, Démocratisation ou massification</a:t>
            </a:r>
            <a:r>
              <a:rPr lang="fr-BE" sz="1400" b="0" i="0" u="none" strike="noStrike" dirty="0">
                <a:solidFill>
                  <a:srgbClr val="000000"/>
                </a:solidFill>
                <a:effectLst/>
              </a:rPr>
              <a:t>. Paris: Armand Colin.</a:t>
            </a:r>
          </a:p>
          <a:p>
            <a:pPr algn="l">
              <a:buFont typeface="Arial" panose="020B0604020202020204" pitchFamily="34" charset="0"/>
              <a:buChar char="•"/>
            </a:pPr>
            <a:r>
              <a:rPr lang="fr-BE" sz="1400" b="0" i="0" u="none" strike="noStrike" dirty="0">
                <a:solidFill>
                  <a:srgbClr val="000000"/>
                </a:solidFill>
                <a:effectLst/>
              </a:rPr>
              <a:t>Berthoud, A. C. (2010). Le projet Dylan ou les enjeux politiques, cognitifs et stratégiques du plurilinguisme. </a:t>
            </a:r>
            <a:r>
              <a:rPr lang="fr-BE" sz="1400" b="0" i="1" u="none" strike="noStrike" dirty="0">
                <a:solidFill>
                  <a:srgbClr val="000000"/>
                </a:solidFill>
                <a:effectLst/>
              </a:rPr>
              <a:t>Recherches en didactique des langues et des cultures</a:t>
            </a:r>
            <a:r>
              <a:rPr lang="fr-BE" sz="1400" b="0" i="0" u="none" strike="noStrike" dirty="0">
                <a:solidFill>
                  <a:srgbClr val="000000"/>
                </a:solidFill>
                <a:effectLst/>
              </a:rPr>
              <a:t>, 7(1). doi:10.4000/rdlc.1981</a:t>
            </a:r>
          </a:p>
          <a:p>
            <a:pPr algn="l">
              <a:buFont typeface="Arial" panose="020B0604020202020204" pitchFamily="34" charset="0"/>
              <a:buChar char="•"/>
            </a:pPr>
            <a:r>
              <a:rPr lang="fr-BE" sz="1400" b="0" i="0" u="none" strike="noStrike" dirty="0">
                <a:solidFill>
                  <a:srgbClr val="000000"/>
                </a:solidFill>
                <a:effectLst/>
              </a:rPr>
              <a:t>Boch, F., Cavalla, C., Pétillon, S., &amp; </a:t>
            </a:r>
            <a:r>
              <a:rPr lang="fr-BE" sz="1400" b="0" i="0" u="none" strike="noStrike" dirty="0" err="1">
                <a:solidFill>
                  <a:srgbClr val="000000"/>
                </a:solidFill>
                <a:effectLst/>
              </a:rPr>
              <a:t>Rinck</a:t>
            </a:r>
            <a:r>
              <a:rPr lang="fr-BE" sz="1400" b="0" i="0" u="none" strike="noStrike" dirty="0">
                <a:solidFill>
                  <a:srgbClr val="000000"/>
                </a:solidFill>
                <a:effectLst/>
              </a:rPr>
              <a:t>, F. (2020). Travailler le texte: ponctuation, anaphores et collocations. In F. Boch &amp; F. </a:t>
            </a:r>
            <a:r>
              <a:rPr lang="fr-BE" sz="1400" b="0" i="0" u="none" strike="noStrike" dirty="0" err="1">
                <a:solidFill>
                  <a:srgbClr val="000000"/>
                </a:solidFill>
                <a:effectLst/>
              </a:rPr>
              <a:t>Frier</a:t>
            </a:r>
            <a:r>
              <a:rPr lang="fr-BE" sz="1400" b="0" i="0" u="none" strike="noStrike" dirty="0">
                <a:solidFill>
                  <a:srgbClr val="000000"/>
                </a:solidFill>
                <a:effectLst/>
              </a:rPr>
              <a:t> (</a:t>
            </a:r>
            <a:r>
              <a:rPr lang="fr-BE" sz="1400" b="0" i="0" u="none" strike="noStrike" dirty="0" err="1">
                <a:solidFill>
                  <a:srgbClr val="000000"/>
                </a:solidFill>
                <a:effectLst/>
              </a:rPr>
              <a:t>Eds</a:t>
            </a:r>
            <a:r>
              <a:rPr lang="fr-BE" sz="1400" b="0" i="0" u="none" strike="noStrike" dirty="0">
                <a:solidFill>
                  <a:srgbClr val="000000"/>
                </a:solidFill>
                <a:effectLst/>
              </a:rPr>
              <a:t>.), Écrire dans l'enseignement supérieur. </a:t>
            </a:r>
            <a:r>
              <a:rPr lang="fr-BE" sz="1400" b="0" i="1" u="none" strike="noStrike" dirty="0">
                <a:solidFill>
                  <a:srgbClr val="000000"/>
                </a:solidFill>
                <a:effectLst/>
              </a:rPr>
              <a:t>Des apports de la recherche aux outils pédagogiques </a:t>
            </a:r>
            <a:r>
              <a:rPr lang="fr-BE" sz="1400" b="0" i="0" u="none" strike="noStrike" dirty="0">
                <a:solidFill>
                  <a:srgbClr val="000000"/>
                </a:solidFill>
                <a:effectLst/>
              </a:rPr>
              <a:t>(pp. 215-238). Grenoble: UGA Éditions.</a:t>
            </a:r>
          </a:p>
          <a:p>
            <a:pPr algn="l">
              <a:buFont typeface="Arial" panose="020B0604020202020204" pitchFamily="34" charset="0"/>
              <a:buChar char="•"/>
            </a:pPr>
            <a:r>
              <a:rPr lang="fr-BE" sz="1400" b="0" i="0" u="none" strike="noStrike" dirty="0">
                <a:solidFill>
                  <a:srgbClr val="000000"/>
                </a:solidFill>
                <a:effectLst/>
              </a:rPr>
              <a:t>Bou, P., &amp; Cavalla, C. (2011). Un référentiel-outil de compétences méthodologiques. In L. Cadet, J. Goes, &amp; J. M. </a:t>
            </a:r>
            <a:r>
              <a:rPr lang="fr-BE" sz="1400" b="0" i="0" u="none" strike="noStrike" dirty="0" err="1">
                <a:solidFill>
                  <a:srgbClr val="000000"/>
                </a:solidFill>
                <a:effectLst/>
              </a:rPr>
              <a:t>Mangiante</a:t>
            </a:r>
            <a:r>
              <a:rPr lang="fr-BE" sz="1400" b="0" i="0" u="none" strike="noStrike" dirty="0">
                <a:solidFill>
                  <a:srgbClr val="000000"/>
                </a:solidFill>
                <a:effectLst/>
              </a:rPr>
              <a:t> (</a:t>
            </a:r>
            <a:r>
              <a:rPr lang="fr-BE" sz="1400" b="0" i="0" u="none" strike="noStrike" dirty="0" err="1">
                <a:solidFill>
                  <a:srgbClr val="000000"/>
                </a:solidFill>
                <a:effectLst/>
              </a:rPr>
              <a:t>Eds</a:t>
            </a:r>
            <a:r>
              <a:rPr lang="fr-BE" sz="1400" b="0" i="0" u="none" strike="noStrike" dirty="0">
                <a:solidFill>
                  <a:srgbClr val="000000"/>
                </a:solidFill>
                <a:effectLst/>
              </a:rPr>
              <a:t>.), </a:t>
            </a:r>
            <a:r>
              <a:rPr lang="fr-BE" sz="1400" b="0" i="1" u="none" strike="noStrike" dirty="0">
                <a:solidFill>
                  <a:srgbClr val="000000"/>
                </a:solidFill>
                <a:effectLst/>
              </a:rPr>
              <a:t>Langue(s) et intégration : Dimensions institutionnelle, socio-professionnelle et universitaire (pp. 365-381)</a:t>
            </a:r>
            <a:r>
              <a:rPr lang="fr-BE" sz="1400" b="0" i="0" u="none" strike="noStrike" dirty="0">
                <a:solidFill>
                  <a:srgbClr val="000000"/>
                </a:solidFill>
                <a:effectLst/>
              </a:rPr>
              <a:t>. Peter Lang. hal-00699920</a:t>
            </a:r>
          </a:p>
          <a:p>
            <a:pPr algn="l">
              <a:buFont typeface="Arial" panose="020B0604020202020204" pitchFamily="34" charset="0"/>
              <a:buChar char="•"/>
            </a:pPr>
            <a:r>
              <a:rPr lang="fr-BE" sz="1400" b="0" i="0" u="none" strike="noStrike" dirty="0">
                <a:solidFill>
                  <a:srgbClr val="000000"/>
                </a:solidFill>
                <a:effectLst/>
              </a:rPr>
              <a:t>Bucheton, D. (2019). </a:t>
            </a:r>
            <a:r>
              <a:rPr lang="fr-BE" sz="1400" b="0" i="1" u="none" strike="noStrike" dirty="0">
                <a:solidFill>
                  <a:srgbClr val="000000"/>
                </a:solidFill>
                <a:effectLst/>
              </a:rPr>
              <a:t>Les gestes professionnels dans la classe. Éthique et pratiques pour les temps qui viennent</a:t>
            </a:r>
            <a:r>
              <a:rPr lang="fr-BE" sz="1400" b="0" i="0" u="none" strike="noStrike" dirty="0">
                <a:solidFill>
                  <a:srgbClr val="000000"/>
                </a:solidFill>
                <a:effectLst/>
              </a:rPr>
              <a:t>. Paris: ESF.</a:t>
            </a:r>
          </a:p>
          <a:p>
            <a:pPr algn="l">
              <a:buFont typeface="Arial" panose="020B0604020202020204" pitchFamily="34" charset="0"/>
              <a:buChar char="•"/>
            </a:pPr>
            <a:r>
              <a:rPr lang="fr-BE" sz="1400" b="0" i="0" u="none" strike="noStrike" dirty="0">
                <a:solidFill>
                  <a:srgbClr val="000000"/>
                </a:solidFill>
                <a:effectLst/>
              </a:rPr>
              <a:t>Calvet, L.-J. (2002). </a:t>
            </a:r>
            <a:r>
              <a:rPr lang="fr-BE" sz="1400" b="0" i="1" u="none" strike="noStrike" dirty="0">
                <a:solidFill>
                  <a:srgbClr val="000000"/>
                </a:solidFill>
                <a:effectLst/>
              </a:rPr>
              <a:t>Le marché aux langues, les effets linguistiques de la mondialisation</a:t>
            </a:r>
            <a:r>
              <a:rPr lang="fr-BE" sz="1400" b="0" i="0" u="none" strike="noStrike" dirty="0">
                <a:solidFill>
                  <a:srgbClr val="000000"/>
                </a:solidFill>
                <a:effectLst/>
              </a:rPr>
              <a:t>. Paris: Plon.</a:t>
            </a:r>
          </a:p>
          <a:p>
            <a:pPr algn="l">
              <a:buFont typeface="Arial" panose="020B0604020202020204" pitchFamily="34" charset="0"/>
              <a:buChar char="•"/>
            </a:pPr>
            <a:r>
              <a:rPr lang="fr-BE" sz="1400" b="0" i="0" u="none" strike="noStrike" dirty="0">
                <a:solidFill>
                  <a:srgbClr val="000000"/>
                </a:solidFill>
                <a:effectLst/>
              </a:rPr>
              <a:t>Coste, D. (2010). Diversité des plurilinguismes et formes de l’éducation plurilingue et interculturelle. </a:t>
            </a:r>
            <a:r>
              <a:rPr lang="fr-BE" sz="1400" b="0" i="1" u="none" strike="noStrike" dirty="0">
                <a:solidFill>
                  <a:srgbClr val="000000"/>
                </a:solidFill>
                <a:effectLst/>
              </a:rPr>
              <a:t>Recherches en didactique des langues et des cultures</a:t>
            </a:r>
            <a:r>
              <a:rPr lang="fr-BE" sz="1400" b="0" i="0" u="none" strike="noStrike" dirty="0">
                <a:solidFill>
                  <a:srgbClr val="000000"/>
                </a:solidFill>
                <a:effectLst/>
              </a:rPr>
              <a:t>, 7(1). URL: </a:t>
            </a:r>
            <a:r>
              <a:rPr lang="fr-BE" sz="1400" b="0" i="0" u="none" strike="noStrike" dirty="0">
                <a:solidFill>
                  <a:srgbClr val="000000"/>
                </a:solidFill>
                <a:effectLst/>
                <a:hlinkClick r:id="rId2"/>
              </a:rPr>
              <a:t>http://rdlc.revues.org/2031</a:t>
            </a:r>
            <a:endParaRPr lang="fr-BE" sz="1400" b="0" i="0" u="none" strike="noStrike" dirty="0">
              <a:solidFill>
                <a:srgbClr val="000000"/>
              </a:solidFill>
              <a:effectLst/>
            </a:endParaRPr>
          </a:p>
          <a:p>
            <a:pPr algn="l">
              <a:buFont typeface="Arial" panose="020B0604020202020204" pitchFamily="34" charset="0"/>
              <a:buChar char="•"/>
            </a:pPr>
            <a:r>
              <a:rPr lang="fr-BE" sz="1400" b="0" i="0" u="none" strike="noStrike" dirty="0">
                <a:solidFill>
                  <a:srgbClr val="000000"/>
                </a:solidFill>
                <a:effectLst/>
              </a:rPr>
              <a:t>Dagenais, D., Armand, F., </a:t>
            </a:r>
            <a:r>
              <a:rPr lang="fr-BE" sz="1400" b="0" i="0" u="none" strike="noStrike" dirty="0" err="1">
                <a:solidFill>
                  <a:srgbClr val="000000"/>
                </a:solidFill>
                <a:effectLst/>
              </a:rPr>
              <a:t>Maraillet</a:t>
            </a:r>
            <a:r>
              <a:rPr lang="fr-BE" sz="1400" b="0" i="0" u="none" strike="noStrike" dirty="0">
                <a:solidFill>
                  <a:srgbClr val="000000"/>
                </a:solidFill>
                <a:effectLst/>
              </a:rPr>
              <a:t>, E., &amp; Walsh, N. (2007). L'Éveil aux langues et la co-construction de connaissances sur la diversité linguistique. </a:t>
            </a:r>
            <a:r>
              <a:rPr lang="fr-BE" sz="1400" b="0" i="1" u="none" strike="noStrike" dirty="0">
                <a:solidFill>
                  <a:srgbClr val="000000"/>
                </a:solidFill>
                <a:effectLst/>
              </a:rPr>
              <a:t>Revue Canadienne de linguistique appliquée</a:t>
            </a:r>
            <a:r>
              <a:rPr lang="fr-BE" sz="1400" b="0" i="0" u="none" strike="noStrike" dirty="0">
                <a:solidFill>
                  <a:srgbClr val="000000"/>
                </a:solidFill>
                <a:effectLst/>
              </a:rPr>
              <a:t>, 10(2), 197-219.</a:t>
            </a:r>
          </a:p>
          <a:p>
            <a:pPr algn="l">
              <a:buFont typeface="Arial" panose="020B0604020202020204" pitchFamily="34" charset="0"/>
              <a:buChar char="•"/>
            </a:pPr>
            <a:r>
              <a:rPr lang="fr-BE" sz="1400" b="0" i="0" u="none" strike="noStrike" dirty="0">
                <a:solidFill>
                  <a:srgbClr val="000000"/>
                </a:solidFill>
                <a:effectLst/>
              </a:rPr>
              <a:t>Deleuze, G. (2005). Étayer l’apprentissage d’un genre formel de l’oral : la défense d’un travail de fin d’études. </a:t>
            </a:r>
            <a:r>
              <a:rPr lang="fr-BE" sz="1400" b="0" i="1" u="none" strike="noStrike" dirty="0">
                <a:solidFill>
                  <a:srgbClr val="000000"/>
                </a:solidFill>
                <a:effectLst/>
              </a:rPr>
              <a:t>Enjeux</a:t>
            </a:r>
            <a:r>
              <a:rPr lang="fr-BE" sz="1400" b="0" i="0" u="none" strike="noStrike" dirty="0">
                <a:solidFill>
                  <a:srgbClr val="000000"/>
                </a:solidFill>
                <a:effectLst/>
              </a:rPr>
              <a:t>, 63, 57-75.</a:t>
            </a:r>
          </a:p>
          <a:p>
            <a:endParaRPr lang="fr-FR" sz="1200" dirty="0">
              <a:ea typeface="Calibri" panose="020F0502020204030204"/>
              <a:cs typeface="Calibri"/>
            </a:endParaRPr>
          </a:p>
        </p:txBody>
      </p:sp>
    </p:spTree>
    <p:extLst>
      <p:ext uri="{BB962C8B-B14F-4D97-AF65-F5344CB8AC3E}">
        <p14:creationId xmlns:p14="http://schemas.microsoft.com/office/powerpoint/2010/main" val="16464232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A1FA8D-38DD-D9EE-ABA6-680CAF2CEF94}"/>
              </a:ext>
            </a:extLst>
          </p:cNvPr>
          <p:cNvSpPr>
            <a:spLocks noGrp="1"/>
          </p:cNvSpPr>
          <p:nvPr>
            <p:ph type="title"/>
          </p:nvPr>
        </p:nvSpPr>
        <p:spPr/>
        <p:txBody>
          <a:bodyPr>
            <a:normAutofit/>
          </a:bodyPr>
          <a:lstStyle/>
          <a:p>
            <a:pPr algn="ctr"/>
            <a:r>
              <a:rPr lang="fr-FR" sz="3600" dirty="0">
                <a:cs typeface="Calibri Light"/>
              </a:rPr>
              <a:t>Bibliographie</a:t>
            </a:r>
            <a:endParaRPr lang="fr-FR" sz="3600" dirty="0"/>
          </a:p>
        </p:txBody>
      </p:sp>
      <p:sp>
        <p:nvSpPr>
          <p:cNvPr id="3" name="Espace réservé du contenu 2">
            <a:extLst>
              <a:ext uri="{FF2B5EF4-FFF2-40B4-BE49-F238E27FC236}">
                <a16:creationId xmlns:a16="http://schemas.microsoft.com/office/drawing/2014/main" id="{A814487F-08C8-73AF-C163-A63CFD6185DC}"/>
              </a:ext>
            </a:extLst>
          </p:cNvPr>
          <p:cNvSpPr>
            <a:spLocks noGrp="1"/>
          </p:cNvSpPr>
          <p:nvPr>
            <p:ph idx="1"/>
          </p:nvPr>
        </p:nvSpPr>
        <p:spPr>
          <a:xfrm>
            <a:off x="96078" y="1825625"/>
            <a:ext cx="11923644" cy="4351338"/>
          </a:xfrm>
        </p:spPr>
        <p:txBody>
          <a:bodyPr>
            <a:normAutofit fontScale="47500" lnSpcReduction="20000"/>
          </a:bodyPr>
          <a:lstStyle/>
          <a:p>
            <a:pPr algn="l"/>
            <a:endParaRPr lang="fr-BE" sz="3000" b="0" i="0" u="none" strike="noStrike" dirty="0">
              <a:solidFill>
                <a:srgbClr val="000000"/>
              </a:solidFill>
              <a:effectLst/>
            </a:endParaRPr>
          </a:p>
          <a:p>
            <a:pPr algn="l">
              <a:buFont typeface="Arial" panose="020B0604020202020204" pitchFamily="34" charset="0"/>
              <a:buChar char="•"/>
            </a:pPr>
            <a:endParaRPr lang="fr-BE" sz="3000" b="0" i="0" u="none" strike="noStrike" dirty="0">
              <a:solidFill>
                <a:srgbClr val="000000"/>
              </a:solidFill>
              <a:effectLst/>
            </a:endParaRPr>
          </a:p>
          <a:p>
            <a:pPr algn="l">
              <a:buFont typeface="Arial" panose="020B0604020202020204" pitchFamily="34" charset="0"/>
              <a:buChar char="•"/>
            </a:pPr>
            <a:r>
              <a:rPr lang="fr-BE" sz="3000" b="0" i="0" u="none" strike="noStrike" dirty="0">
                <a:solidFill>
                  <a:srgbClr val="000000"/>
                </a:solidFill>
                <a:effectLst/>
              </a:rPr>
              <a:t>Dumais, C., Nolin, R., &amp; Doré, M. (2014). Enseigner des stratégies d’écoute de façon explicite pour une immersion réussie. </a:t>
            </a:r>
            <a:r>
              <a:rPr lang="fr-BE" sz="3000" b="0" i="1" u="none" strike="noStrike" dirty="0">
                <a:solidFill>
                  <a:srgbClr val="000000"/>
                </a:solidFill>
                <a:effectLst/>
              </a:rPr>
              <a:t>Le Journal de l’immersion de l’ACPI</a:t>
            </a:r>
            <a:r>
              <a:rPr lang="fr-BE" sz="3000" b="0" i="0" u="none" strike="noStrike" dirty="0">
                <a:solidFill>
                  <a:srgbClr val="000000"/>
                </a:solidFill>
                <a:effectLst/>
              </a:rPr>
              <a:t>, 36(1), 46-48.</a:t>
            </a:r>
          </a:p>
          <a:p>
            <a:pPr algn="l">
              <a:buFont typeface="Arial" panose="020B0604020202020204" pitchFamily="34" charset="0"/>
              <a:buChar char="•"/>
            </a:pPr>
            <a:r>
              <a:rPr lang="fr-BE" sz="3000" b="0" i="0" u="none" strike="noStrike" dirty="0">
                <a:solidFill>
                  <a:srgbClr val="000000"/>
                </a:solidFill>
                <a:effectLst/>
              </a:rPr>
              <a:t>Dumais, C. (2016). Proposition d’une typologie des objets d’enseignement/apprentissage de l’oral. </a:t>
            </a:r>
            <a:r>
              <a:rPr lang="fr-BE" sz="3000" b="0" i="1" u="none" strike="noStrike" dirty="0">
                <a:solidFill>
                  <a:srgbClr val="000000"/>
                </a:solidFill>
                <a:effectLst/>
              </a:rPr>
              <a:t>Les dossiers des sciences de l’éducation</a:t>
            </a:r>
            <a:r>
              <a:rPr lang="fr-BE" sz="3000" b="0" i="0" u="none" strike="noStrike" dirty="0">
                <a:solidFill>
                  <a:srgbClr val="000000"/>
                </a:solidFill>
                <a:effectLst/>
              </a:rPr>
              <a:t>, 36, 37-56.</a:t>
            </a:r>
          </a:p>
          <a:p>
            <a:pPr algn="l">
              <a:buFont typeface="Arial" panose="020B0604020202020204" pitchFamily="34" charset="0"/>
              <a:buChar char="•"/>
            </a:pPr>
            <a:r>
              <a:rPr lang="fr-BE" sz="3000" b="0" i="0" u="none" strike="noStrike" dirty="0">
                <a:solidFill>
                  <a:srgbClr val="000000"/>
                </a:solidFill>
                <a:effectLst/>
              </a:rPr>
              <a:t>Dumais, C. (2017). Communiquer oralement : une compétence à développer au collégial. </a:t>
            </a:r>
            <a:r>
              <a:rPr lang="fr-BE" sz="3000" b="0" i="1" u="none" strike="noStrike" dirty="0">
                <a:solidFill>
                  <a:srgbClr val="000000"/>
                </a:solidFill>
                <a:effectLst/>
              </a:rPr>
              <a:t>Pédagogie collégiale</a:t>
            </a:r>
            <a:r>
              <a:rPr lang="fr-BE" sz="3000" b="0" i="0" u="none" strike="noStrike" dirty="0">
                <a:solidFill>
                  <a:srgbClr val="000000"/>
                </a:solidFill>
                <a:effectLst/>
              </a:rPr>
              <a:t>,31(1), 13-19.</a:t>
            </a:r>
          </a:p>
          <a:p>
            <a:pPr algn="l">
              <a:buFont typeface="Arial" panose="020B0604020202020204" pitchFamily="34" charset="0"/>
              <a:buChar char="•"/>
            </a:pPr>
            <a:r>
              <a:rPr lang="fr-BE" sz="3000" b="0" i="0" u="none" strike="noStrike" dirty="0">
                <a:solidFill>
                  <a:srgbClr val="000000"/>
                </a:solidFill>
                <a:effectLst/>
              </a:rPr>
              <a:t>Dupont, P. (2016). D’une approche épistémologique du concept de genre à ses implications praxéologiques en didactique de l’oral. </a:t>
            </a:r>
            <a:r>
              <a:rPr lang="fr-BE" sz="3000" b="0" i="1" u="none" strike="noStrike" dirty="0">
                <a:solidFill>
                  <a:srgbClr val="000000"/>
                </a:solidFill>
                <a:effectLst/>
              </a:rPr>
              <a:t>Repères</a:t>
            </a:r>
            <a:r>
              <a:rPr lang="fr-BE" sz="3000" b="0" i="0" u="none" strike="noStrike" dirty="0">
                <a:solidFill>
                  <a:srgbClr val="000000"/>
                </a:solidFill>
                <a:effectLst/>
              </a:rPr>
              <a:t>, 54, 141-166.</a:t>
            </a:r>
          </a:p>
          <a:p>
            <a:pPr algn="l">
              <a:buFont typeface="Arial" panose="020B0604020202020204" pitchFamily="34" charset="0"/>
              <a:buChar char="•"/>
            </a:pPr>
            <a:r>
              <a:rPr lang="fr-BE" sz="3000" b="0" i="0" u="none" strike="noStrike" dirty="0">
                <a:solidFill>
                  <a:srgbClr val="000000"/>
                </a:solidFill>
                <a:effectLst/>
              </a:rPr>
              <a:t>Hall, E. </a:t>
            </a:r>
            <a:r>
              <a:rPr lang="fr-BE" sz="3000" b="0" i="0" u="none" strike="noStrike" dirty="0" err="1">
                <a:solidFill>
                  <a:srgbClr val="000000"/>
                </a:solidFill>
                <a:effectLst/>
              </a:rPr>
              <a:t>T</a:t>
            </a:r>
            <a:r>
              <a:rPr lang="fr-BE" sz="3000" b="0" i="0" u="none" strike="noStrike" dirty="0">
                <a:solidFill>
                  <a:srgbClr val="000000"/>
                </a:solidFill>
                <a:effectLst/>
              </a:rPr>
              <a:t>. (1979). </a:t>
            </a:r>
            <a:r>
              <a:rPr lang="fr-BE" sz="3000" b="0" i="1" u="none" strike="noStrike" dirty="0">
                <a:solidFill>
                  <a:srgbClr val="000000"/>
                </a:solidFill>
                <a:effectLst/>
              </a:rPr>
              <a:t>Au-delà de la culture (Beyond Culture). </a:t>
            </a:r>
            <a:r>
              <a:rPr lang="fr-BE" sz="3000" b="0" i="0" u="none" strike="noStrike" dirty="0">
                <a:solidFill>
                  <a:srgbClr val="000000"/>
                </a:solidFill>
                <a:effectLst/>
              </a:rPr>
              <a:t>Seuil.</a:t>
            </a:r>
          </a:p>
          <a:p>
            <a:pPr algn="l">
              <a:buFont typeface="Arial" panose="020B0604020202020204" pitchFamily="34" charset="0"/>
              <a:buChar char="•"/>
            </a:pPr>
            <a:r>
              <a:rPr lang="fr-BE" sz="3000" b="0" i="0" u="none" strike="noStrike" dirty="0" err="1">
                <a:solidFill>
                  <a:srgbClr val="000000"/>
                </a:solidFill>
                <a:effectLst/>
              </a:rPr>
              <a:t>Filhon</a:t>
            </a:r>
            <a:r>
              <a:rPr lang="fr-BE" sz="3000" b="0" i="0" u="none" strike="noStrike" dirty="0">
                <a:solidFill>
                  <a:srgbClr val="000000"/>
                </a:solidFill>
                <a:effectLst/>
              </a:rPr>
              <a:t>, A. (2009). Plurilinguisme et hiérarchie sociale entre les langues en France. In F. Guérin-Pace, O. Samuel, &amp; I. Ville (</a:t>
            </a:r>
            <a:r>
              <a:rPr lang="fr-BE" sz="3000" b="0" i="0" u="none" strike="noStrike" dirty="0" err="1">
                <a:solidFill>
                  <a:srgbClr val="000000"/>
                </a:solidFill>
                <a:effectLst/>
              </a:rPr>
              <a:t>Eds</a:t>
            </a:r>
            <a:r>
              <a:rPr lang="fr-BE" sz="3000" b="0" i="0" u="none" strike="noStrike" dirty="0">
                <a:solidFill>
                  <a:srgbClr val="000000"/>
                </a:solidFill>
                <a:effectLst/>
              </a:rPr>
              <a:t>.), </a:t>
            </a:r>
            <a:r>
              <a:rPr lang="fr-BE" sz="3000" b="0" i="1" u="none" strike="noStrike" dirty="0">
                <a:solidFill>
                  <a:srgbClr val="000000"/>
                </a:solidFill>
                <a:effectLst/>
              </a:rPr>
              <a:t>En quête d’appartenances : L’enquête Histoire de vie sur la construction des identités</a:t>
            </a:r>
            <a:r>
              <a:rPr lang="fr-BE" sz="3000" b="0" i="0" u="none" strike="noStrike" dirty="0">
                <a:solidFill>
                  <a:srgbClr val="000000"/>
                </a:solidFill>
                <a:effectLst/>
              </a:rPr>
              <a:t> (pp. 215-238).</a:t>
            </a:r>
            <a:r>
              <a:rPr lang="fr-BE" sz="3000" b="0" i="0" u="none" strike="noStrike" dirty="0" err="1">
                <a:solidFill>
                  <a:srgbClr val="000000"/>
                </a:solidFill>
                <a:effectLst/>
              </a:rPr>
              <a:t>Ined</a:t>
            </a:r>
            <a:r>
              <a:rPr lang="fr-BE" sz="3000" b="0" i="0" u="none" strike="noStrike" dirty="0">
                <a:solidFill>
                  <a:srgbClr val="000000"/>
                </a:solidFill>
                <a:effectLst/>
              </a:rPr>
              <a:t> Éditions. doi:10.4000/books.ined.1178</a:t>
            </a:r>
          </a:p>
          <a:p>
            <a:pPr algn="l">
              <a:buFont typeface="Arial" panose="020B0604020202020204" pitchFamily="34" charset="0"/>
              <a:buChar char="•"/>
            </a:pPr>
            <a:r>
              <a:rPr lang="fr-BE" sz="3000" b="0" i="0" u="none" strike="noStrike" dirty="0" err="1">
                <a:solidFill>
                  <a:srgbClr val="000000"/>
                </a:solidFill>
                <a:effectLst/>
              </a:rPr>
              <a:t>Kervyn</a:t>
            </a:r>
            <a:r>
              <a:rPr lang="fr-BE" sz="3000" b="0" i="0" u="none" strike="noStrike" dirty="0">
                <a:solidFill>
                  <a:srgbClr val="000000"/>
                </a:solidFill>
                <a:effectLst/>
              </a:rPr>
              <a:t>, B., </a:t>
            </a:r>
            <a:r>
              <a:rPr lang="fr-BE" sz="3000" b="0" i="0" u="none" strike="noStrike" dirty="0" err="1">
                <a:solidFill>
                  <a:srgbClr val="000000"/>
                </a:solidFill>
                <a:effectLst/>
              </a:rPr>
              <a:t>Addisu</a:t>
            </a:r>
            <a:r>
              <a:rPr lang="fr-BE" sz="3000" b="0" i="0" u="none" strike="noStrike" dirty="0">
                <a:solidFill>
                  <a:srgbClr val="000000"/>
                </a:solidFill>
                <a:effectLst/>
              </a:rPr>
              <a:t>, M., &amp; </a:t>
            </a:r>
            <a:r>
              <a:rPr lang="fr-BE" sz="3000" b="0" i="0" u="none" strike="noStrike" dirty="0" err="1">
                <a:solidFill>
                  <a:srgbClr val="000000"/>
                </a:solidFill>
                <a:effectLst/>
              </a:rPr>
              <a:t>Penloup</a:t>
            </a:r>
            <a:r>
              <a:rPr lang="fr-BE" sz="3000" b="0" i="0" u="none" strike="noStrike" dirty="0">
                <a:solidFill>
                  <a:srgbClr val="000000"/>
                </a:solidFill>
                <a:effectLst/>
              </a:rPr>
              <a:t>, M.-C. (2022). Élèves plurilingues en classes ordinaires : </a:t>
            </a:r>
            <a:r>
              <a:rPr lang="fr-BE" sz="3000" b="0" i="0" u="none" strike="noStrike" dirty="0" err="1">
                <a:solidFill>
                  <a:srgbClr val="000000"/>
                </a:solidFill>
                <a:effectLst/>
              </a:rPr>
              <a:t>dynamiques,ressources</a:t>
            </a:r>
            <a:r>
              <a:rPr lang="fr-BE" sz="3000" b="0" i="0" u="none" strike="noStrike" dirty="0">
                <a:solidFill>
                  <a:srgbClr val="000000"/>
                </a:solidFill>
                <a:effectLst/>
              </a:rPr>
              <a:t> et défis pour la didactique du français. </a:t>
            </a:r>
            <a:r>
              <a:rPr lang="fr-BE" sz="3000" b="0" i="1" u="none" strike="noStrike" dirty="0">
                <a:solidFill>
                  <a:srgbClr val="000000"/>
                </a:solidFill>
                <a:effectLst/>
              </a:rPr>
              <a:t>Repères</a:t>
            </a:r>
            <a:r>
              <a:rPr lang="fr-BE" sz="3000" b="0" i="0" u="none" strike="noStrike" dirty="0">
                <a:solidFill>
                  <a:srgbClr val="000000"/>
                </a:solidFill>
                <a:effectLst/>
              </a:rPr>
              <a:t>, 65, 7-17.</a:t>
            </a:r>
          </a:p>
          <a:p>
            <a:pPr algn="l">
              <a:buFont typeface="Arial" panose="020B0604020202020204" pitchFamily="34" charset="0"/>
              <a:buChar char="•"/>
            </a:pPr>
            <a:r>
              <a:rPr lang="fr-BE" sz="3000" b="0" i="0" u="none" strike="noStrike" dirty="0">
                <a:solidFill>
                  <a:srgbClr val="000000"/>
                </a:solidFill>
                <a:effectLst/>
              </a:rPr>
              <a:t>Lavoie, C., &amp; Bouchard, </a:t>
            </a:r>
            <a:r>
              <a:rPr lang="fr-BE" sz="3000" b="0" i="0" u="none" strike="noStrike" dirty="0" err="1">
                <a:solidFill>
                  <a:srgbClr val="000000"/>
                </a:solidFill>
                <a:effectLst/>
              </a:rPr>
              <a:t>É</a:t>
            </a:r>
            <a:r>
              <a:rPr lang="fr-BE" sz="3000" b="0" i="0" u="none" strike="noStrike" dirty="0">
                <a:solidFill>
                  <a:srgbClr val="000000"/>
                </a:solidFill>
                <a:effectLst/>
              </a:rPr>
              <a:t>. (2017). Formation universitaire à l’évaluation de l’oral : regard sur la capacité d’autoévaluation de futurs enseignants. In J.-F. de Pietro et al. </a:t>
            </a:r>
            <a:r>
              <a:rPr lang="fr-BE" sz="3000" b="0" i="1" u="none" strike="noStrike" dirty="0">
                <a:solidFill>
                  <a:srgbClr val="000000"/>
                </a:solidFill>
                <a:effectLst/>
              </a:rPr>
              <a:t>L’oral aujourd’hui : perspectives didactiques</a:t>
            </a:r>
            <a:r>
              <a:rPr lang="fr-BE" sz="3000" b="0" i="0" u="none" strike="noStrike" dirty="0">
                <a:solidFill>
                  <a:srgbClr val="000000"/>
                </a:solidFill>
                <a:effectLst/>
              </a:rPr>
              <a:t> (pp.259-274). Presses universitaires de Namur.</a:t>
            </a:r>
          </a:p>
          <a:p>
            <a:r>
              <a:rPr lang="fr-BE" sz="3000" b="0" i="0" u="none" strike="noStrike" dirty="0">
                <a:solidFill>
                  <a:srgbClr val="000000"/>
                </a:solidFill>
                <a:effectLst/>
              </a:rPr>
              <a:t>Pollet, M.-C. (2020). Du "FOU" pour les étudiants francophones: une déclinaison des littéracies universitaires? In </a:t>
            </a:r>
            <a:r>
              <a:rPr lang="fr-BE" sz="3000" b="0" i="0" u="none" strike="noStrike" dirty="0" err="1">
                <a:solidFill>
                  <a:srgbClr val="000000"/>
                </a:solidFill>
                <a:effectLst/>
              </a:rPr>
              <a:t>Bordo</a:t>
            </a:r>
            <a:r>
              <a:rPr lang="fr-BE" sz="3000" b="0" i="0" u="none" strike="noStrike" dirty="0">
                <a:solidFill>
                  <a:srgbClr val="000000"/>
                </a:solidFill>
                <a:effectLst/>
              </a:rPr>
              <a:t> W., Goes J. et </a:t>
            </a:r>
            <a:r>
              <a:rPr lang="fr-BE" sz="3000" b="0" i="0" u="none" strike="noStrike" dirty="0" err="1">
                <a:solidFill>
                  <a:srgbClr val="000000"/>
                </a:solidFill>
                <a:effectLst/>
              </a:rPr>
              <a:t>Mangiante</a:t>
            </a:r>
            <a:r>
              <a:rPr lang="fr-BE" sz="3000" b="0" i="0" u="none" strike="noStrike" dirty="0">
                <a:solidFill>
                  <a:srgbClr val="000000"/>
                </a:solidFill>
                <a:effectLst/>
              </a:rPr>
              <a:t> J.M.(</a:t>
            </a:r>
            <a:r>
              <a:rPr lang="fr-BE" sz="3000" b="0" i="0" u="none" strike="noStrike" dirty="0" err="1">
                <a:solidFill>
                  <a:srgbClr val="000000"/>
                </a:solidFill>
                <a:effectLst/>
              </a:rPr>
              <a:t>dir</a:t>
            </a:r>
            <a:r>
              <a:rPr lang="fr-BE" sz="3000" b="0" i="0" u="none" strike="noStrike" dirty="0">
                <a:solidFill>
                  <a:srgbClr val="000000"/>
                </a:solidFill>
                <a:effectLst/>
              </a:rPr>
              <a:t>.), </a:t>
            </a:r>
            <a:r>
              <a:rPr lang="fr-BE" sz="3000" b="0" i="1" u="none" strike="noStrike" dirty="0">
                <a:solidFill>
                  <a:srgbClr val="000000"/>
                </a:solidFill>
                <a:effectLst/>
              </a:rPr>
              <a:t>Le Français sur objectif universitaire</a:t>
            </a:r>
            <a:r>
              <a:rPr lang="fr-BE" sz="3000" b="0" i="0" u="none" strike="noStrike" dirty="0">
                <a:solidFill>
                  <a:srgbClr val="000000"/>
                </a:solidFill>
                <a:effectLst/>
              </a:rPr>
              <a:t>, Artois presses universitaires (Publication sur </a:t>
            </a:r>
            <a:r>
              <a:rPr lang="fr-BE" sz="3000" b="0" i="0" u="none" strike="noStrike" dirty="0" err="1">
                <a:solidFill>
                  <a:srgbClr val="000000"/>
                </a:solidFill>
                <a:effectLst/>
              </a:rPr>
              <a:t>OpenEdition</a:t>
            </a:r>
            <a:r>
              <a:rPr lang="fr-BE" sz="3000" b="0" i="0" u="none" strike="noStrike" dirty="0">
                <a:solidFill>
                  <a:srgbClr val="000000"/>
                </a:solidFill>
                <a:effectLst/>
              </a:rPr>
              <a:t> Books: 24 juin 2020, EAN électronique: 9782848324081DOI:10.4000/books.apu.13673). </a:t>
            </a:r>
            <a:r>
              <a:rPr lang="fr-BE" sz="3000" b="0" i="0" u="none" strike="noStrike" dirty="0">
                <a:solidFill>
                  <a:srgbClr val="000000"/>
                </a:solidFill>
                <a:effectLst/>
                <a:hlinkClick r:id="rId2"/>
              </a:rPr>
              <a:t>https://journals.openedition.org/amerika/3437</a:t>
            </a:r>
            <a:endParaRPr lang="fr-BE" sz="3000" b="0" i="0" u="none" strike="noStrike" dirty="0">
              <a:solidFill>
                <a:srgbClr val="000000"/>
              </a:solidFill>
              <a:effectLst/>
            </a:endParaRPr>
          </a:p>
          <a:p>
            <a:pPr algn="l">
              <a:buFont typeface="Arial" panose="020B0604020202020204" pitchFamily="34" charset="0"/>
              <a:buChar char="•"/>
            </a:pPr>
            <a:r>
              <a:rPr lang="fr-BE" sz="3000" b="0" i="0" u="none" strike="noStrike" dirty="0">
                <a:solidFill>
                  <a:srgbClr val="000000"/>
                </a:solidFill>
                <a:effectLst/>
              </a:rPr>
              <a:t>Wiertz, C., Van </a:t>
            </a:r>
            <a:r>
              <a:rPr lang="fr-BE" sz="3000" b="0" i="0" u="none" strike="noStrike" dirty="0" err="1">
                <a:solidFill>
                  <a:srgbClr val="000000"/>
                </a:solidFill>
                <a:effectLst/>
              </a:rPr>
              <a:t>Mosnenck</a:t>
            </a:r>
            <a:r>
              <a:rPr lang="fr-BE" sz="3000" b="0" i="0" u="none" strike="noStrike" dirty="0">
                <a:solidFill>
                  <a:srgbClr val="000000"/>
                </a:solidFill>
                <a:effectLst/>
              </a:rPr>
              <a:t>, S., Galand, B., &amp; </a:t>
            </a:r>
            <a:r>
              <a:rPr lang="fr-BE" sz="3000" b="0" i="0" u="none" strike="noStrike" dirty="0" err="1">
                <a:solidFill>
                  <a:srgbClr val="000000"/>
                </a:solidFill>
                <a:effectLst/>
              </a:rPr>
              <a:t>Colognesi</a:t>
            </a:r>
            <a:r>
              <a:rPr lang="fr-BE" sz="3000" b="0" i="0" u="none" strike="noStrike" dirty="0">
                <a:solidFill>
                  <a:srgbClr val="000000"/>
                </a:solidFill>
                <a:effectLst/>
              </a:rPr>
              <a:t>, S. (2020). Évaluer l’oral quand on est enseignant ou chercheur : points de discussion et prises de décision dans la </a:t>
            </a:r>
            <a:r>
              <a:rPr lang="fr-BE" sz="3000" b="0" i="0" u="none" strike="noStrike" dirty="0" err="1">
                <a:solidFill>
                  <a:srgbClr val="000000"/>
                </a:solidFill>
                <a:effectLst/>
              </a:rPr>
              <a:t>coconception</a:t>
            </a:r>
            <a:r>
              <a:rPr lang="fr-BE" sz="3000" b="0" i="0" u="none" strike="noStrike" dirty="0">
                <a:solidFill>
                  <a:srgbClr val="000000"/>
                </a:solidFill>
                <a:effectLst/>
              </a:rPr>
              <a:t> d’une grille critériée. </a:t>
            </a:r>
            <a:r>
              <a:rPr lang="fr-BE" sz="3000" b="0" i="1" u="none" strike="noStrike" dirty="0">
                <a:solidFill>
                  <a:srgbClr val="000000"/>
                </a:solidFill>
                <a:effectLst/>
              </a:rPr>
              <a:t>Mesure et évaluation en éducation</a:t>
            </a:r>
            <a:r>
              <a:rPr lang="fr-BE" sz="3000" b="0" i="0" u="none" strike="noStrike" dirty="0">
                <a:solidFill>
                  <a:srgbClr val="000000"/>
                </a:solidFill>
                <a:effectLst/>
              </a:rPr>
              <a:t>, 43(3), 1–37. </a:t>
            </a:r>
            <a:r>
              <a:rPr lang="fr-BE" sz="3000" b="0" i="0" u="none" strike="noStrike" dirty="0">
                <a:solidFill>
                  <a:srgbClr val="000000"/>
                </a:solidFill>
                <a:effectLst/>
                <a:hlinkClick r:id="rId3"/>
              </a:rPr>
              <a:t>https://doi.org/10.7202/1083006ar</a:t>
            </a:r>
            <a:endParaRPr lang="fr-BE" sz="3000" b="0" i="0" u="none" strike="noStrike" dirty="0">
              <a:solidFill>
                <a:srgbClr val="000000"/>
              </a:solidFill>
              <a:effectLst/>
            </a:endParaRPr>
          </a:p>
          <a:p>
            <a:endParaRPr lang="fr-FR" sz="2800" dirty="0">
              <a:ea typeface="Calibri"/>
              <a:cs typeface="Calibri"/>
            </a:endParaRPr>
          </a:p>
          <a:p>
            <a:endParaRPr lang="fr-FR" sz="2700" dirty="0">
              <a:ea typeface="+mn-lt"/>
              <a:cs typeface="+mn-lt"/>
            </a:endParaRPr>
          </a:p>
        </p:txBody>
      </p:sp>
    </p:spTree>
    <p:extLst>
      <p:ext uri="{BB962C8B-B14F-4D97-AF65-F5344CB8AC3E}">
        <p14:creationId xmlns:p14="http://schemas.microsoft.com/office/powerpoint/2010/main" val="1098923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17349A-A529-C427-D58E-A8982E815AE3}"/>
              </a:ext>
            </a:extLst>
          </p:cNvPr>
          <p:cNvSpPr>
            <a:spLocks noGrp="1"/>
          </p:cNvSpPr>
          <p:nvPr>
            <p:ph type="title"/>
          </p:nvPr>
        </p:nvSpPr>
        <p:spPr>
          <a:xfrm>
            <a:off x="1179226" y="357187"/>
            <a:ext cx="9833548" cy="835912"/>
          </a:xfrm>
        </p:spPr>
        <p:txBody>
          <a:bodyPr anchor="b">
            <a:normAutofit/>
          </a:bodyPr>
          <a:lstStyle/>
          <a:p>
            <a:r>
              <a:rPr lang="fr-FR" sz="3600" b="1" dirty="0"/>
              <a:t>Contextualisation de la recherche</a:t>
            </a:r>
          </a:p>
        </p:txBody>
      </p:sp>
      <p:sp>
        <p:nvSpPr>
          <p:cNvPr id="3" name="Espace réservé du contenu 2">
            <a:extLst>
              <a:ext uri="{FF2B5EF4-FFF2-40B4-BE49-F238E27FC236}">
                <a16:creationId xmlns:a16="http://schemas.microsoft.com/office/drawing/2014/main" id="{922F27D7-40EA-04F3-FFCF-F3778E6F9D7D}"/>
              </a:ext>
            </a:extLst>
          </p:cNvPr>
          <p:cNvSpPr>
            <a:spLocks noGrp="1"/>
          </p:cNvSpPr>
          <p:nvPr>
            <p:ph idx="1"/>
          </p:nvPr>
        </p:nvSpPr>
        <p:spPr>
          <a:xfrm>
            <a:off x="993487" y="1478849"/>
            <a:ext cx="10879426" cy="4907664"/>
          </a:xfrm>
        </p:spPr>
        <p:txBody>
          <a:bodyPr anchor="ctr">
            <a:normAutofit lnSpcReduction="10000"/>
          </a:bodyPr>
          <a:lstStyle/>
          <a:p>
            <a:pPr fontAlgn="base"/>
            <a:r>
              <a:rPr lang="fr-FR" b="0" i="0" u="none" strike="noStrike" dirty="0">
                <a:effectLst/>
                <a:latin typeface="Calibri"/>
                <a:cs typeface="Calibri"/>
              </a:rPr>
              <a:t>Consortium inter-institutionnel:</a:t>
            </a:r>
            <a:r>
              <a:rPr lang="fr-FR" dirty="0">
                <a:latin typeface="Calibri"/>
                <a:cs typeface="Calibri"/>
              </a:rPr>
              <a:t> 5</a:t>
            </a:r>
            <a:r>
              <a:rPr lang="fr-FR" b="0" i="0" u="none" strike="noStrike" dirty="0">
                <a:effectLst/>
                <a:latin typeface="Calibri"/>
                <a:cs typeface="Calibri"/>
              </a:rPr>
              <a:t> Hautes </a:t>
            </a:r>
            <a:r>
              <a:rPr lang="fr-FR" b="0" i="0" u="none" strike="noStrike" cap="all" dirty="0">
                <a:effectLst/>
                <a:latin typeface="Calibri"/>
                <a:cs typeface="Calibri"/>
              </a:rPr>
              <a:t>É</a:t>
            </a:r>
            <a:r>
              <a:rPr lang="fr-FR" b="0" i="0" u="none" strike="noStrike" dirty="0">
                <a:effectLst/>
                <a:latin typeface="Calibri"/>
                <a:cs typeface="Calibri"/>
              </a:rPr>
              <a:t>coles (</a:t>
            </a:r>
            <a:r>
              <a:rPr lang="fr-FR" b="0" i="1" u="none" strike="noStrike" dirty="0" err="1">
                <a:effectLst/>
                <a:latin typeface="Calibri"/>
                <a:cs typeface="Calibri"/>
              </a:rPr>
              <a:t>University</a:t>
            </a:r>
            <a:r>
              <a:rPr lang="fr-FR" b="0" i="1" u="none" strike="noStrike" dirty="0">
                <a:effectLst/>
                <a:latin typeface="Calibri"/>
                <a:cs typeface="Calibri"/>
              </a:rPr>
              <a:t> </a:t>
            </a:r>
            <a:r>
              <a:rPr lang="fr-FR" b="0" i="1" u="none" strike="noStrike" dirty="0" err="1">
                <a:effectLst/>
                <a:latin typeface="Calibri"/>
                <a:cs typeface="Calibri"/>
              </a:rPr>
              <a:t>College</a:t>
            </a:r>
            <a:r>
              <a:rPr lang="fr-FR" b="0" i="0" u="none" strike="noStrike" dirty="0">
                <a:effectLst/>
                <a:latin typeface="Calibri"/>
                <a:cs typeface="Calibri"/>
              </a:rPr>
              <a:t>)</a:t>
            </a:r>
            <a:r>
              <a:rPr lang="fr-FR" b="0" i="0" dirty="0">
                <a:effectLst/>
                <a:latin typeface="Calibri"/>
                <a:cs typeface="Calibri"/>
              </a:rPr>
              <a:t>​</a:t>
            </a:r>
          </a:p>
          <a:p>
            <a:pPr rtl="0" fontAlgn="base">
              <a:buFont typeface="Arial" panose="020B0604020202020204" pitchFamily="34" charset="0"/>
              <a:buChar char="•"/>
            </a:pPr>
            <a:r>
              <a:rPr lang="fr-FR" b="0" i="0" u="none" strike="noStrike" dirty="0">
                <a:effectLst/>
                <a:latin typeface="Calibri"/>
                <a:cs typeface="Calibri"/>
              </a:rPr>
              <a:t>Co-financement par le FRHE (FWB) et le Pôle académique de Bruxelles</a:t>
            </a:r>
            <a:r>
              <a:rPr lang="en-US" b="0" i="0" dirty="0">
                <a:effectLst/>
                <a:latin typeface="Calibri"/>
                <a:cs typeface="Calibri"/>
              </a:rPr>
              <a:t>​</a:t>
            </a:r>
            <a:endParaRPr lang="en-US" b="0" i="0" dirty="0">
              <a:effectLst/>
              <a:latin typeface="Calibri"/>
              <a:ea typeface="Calibri"/>
              <a:cs typeface="Calibri"/>
            </a:endParaRPr>
          </a:p>
          <a:p>
            <a:pPr fontAlgn="base"/>
            <a:r>
              <a:rPr lang="fr-FR" dirty="0">
                <a:latin typeface="Calibri"/>
                <a:cs typeface="Calibri"/>
              </a:rPr>
              <a:t>4</a:t>
            </a:r>
            <a:r>
              <a:rPr lang="fr-FR" b="0" i="0" u="none" strike="noStrike" dirty="0">
                <a:effectLst/>
                <a:latin typeface="Calibri"/>
                <a:cs typeface="Calibri"/>
              </a:rPr>
              <a:t> experts universitaires (</a:t>
            </a:r>
            <a:r>
              <a:rPr lang="fr-FR" b="0" i="0" u="none" strike="noStrike" dirty="0" err="1">
                <a:effectLst/>
                <a:latin typeface="Calibri"/>
                <a:cs typeface="Calibri"/>
              </a:rPr>
              <a:t>UCLouvain</a:t>
            </a:r>
            <a:r>
              <a:rPr lang="fr-FR" b="0" i="0" u="none" strike="noStrike" dirty="0">
                <a:effectLst/>
                <a:latin typeface="Calibri"/>
                <a:cs typeface="Calibri"/>
              </a:rPr>
              <a:t>, </a:t>
            </a:r>
            <a:r>
              <a:rPr lang="fr-FR" dirty="0">
                <a:latin typeface="Calibri"/>
                <a:cs typeface="Calibri"/>
              </a:rPr>
              <a:t>Université du Québec à Trois Rivières (Canada), Haute Ecole Pédagogique de Vaud (Suisse)</a:t>
            </a:r>
            <a:r>
              <a:rPr lang="en-US" b="0" i="0" dirty="0">
                <a:effectLst/>
                <a:latin typeface="Calibri"/>
                <a:cs typeface="Calibri"/>
              </a:rPr>
              <a:t>​</a:t>
            </a:r>
            <a:r>
              <a:rPr lang="en-US" dirty="0">
                <a:latin typeface="Calibri"/>
                <a:cs typeface="Calibri"/>
              </a:rPr>
              <a:t>, Université de Toulouse Jean Jaurès (France)</a:t>
            </a:r>
            <a:endParaRPr lang="en-US" b="0" i="0" dirty="0">
              <a:effectLst/>
              <a:latin typeface="Calibri"/>
              <a:ea typeface="Calibri"/>
              <a:cs typeface="Calibri"/>
            </a:endParaRPr>
          </a:p>
          <a:p>
            <a:pPr rtl="0" fontAlgn="base">
              <a:buFont typeface="Arial" panose="020B0604020202020204" pitchFamily="34" charset="0"/>
              <a:buChar char="•"/>
            </a:pPr>
            <a:r>
              <a:rPr lang="fr-FR" b="0" i="0" u="none" strike="noStrike" dirty="0">
                <a:effectLst/>
                <a:latin typeface="Calibri"/>
                <a:cs typeface="Calibri"/>
              </a:rPr>
              <a:t>Recherche essentiellement appliquée</a:t>
            </a:r>
            <a:r>
              <a:rPr lang="en-US" b="0" i="0" dirty="0">
                <a:effectLst/>
                <a:latin typeface="Calibri"/>
                <a:cs typeface="Calibri"/>
              </a:rPr>
              <a:t>​ et </a:t>
            </a:r>
            <a:r>
              <a:rPr lang="en-US" b="0" i="0" dirty="0" err="1">
                <a:effectLst/>
                <a:latin typeface="Calibri"/>
                <a:cs typeface="Calibri"/>
              </a:rPr>
              <a:t>exploratoire</a:t>
            </a:r>
            <a:endParaRPr lang="en-US" b="0" i="0" dirty="0">
              <a:effectLst/>
              <a:latin typeface="Calibri"/>
              <a:ea typeface="Calibri"/>
              <a:cs typeface="Calibri"/>
            </a:endParaRPr>
          </a:p>
          <a:p>
            <a:pPr rtl="0" fontAlgn="base">
              <a:buFont typeface="Arial" panose="020B0604020202020204" pitchFamily="34" charset="0"/>
              <a:buChar char="•"/>
            </a:pPr>
            <a:r>
              <a:rPr lang="fr-FR" b="0" i="0" u="none" strike="noStrike" dirty="0">
                <a:effectLst/>
                <a:latin typeface="Calibri"/>
                <a:cs typeface="Calibri"/>
              </a:rPr>
              <a:t>Durée : deux ans (</a:t>
            </a:r>
            <a:r>
              <a:rPr lang="fr-FR" dirty="0">
                <a:latin typeface="Calibri"/>
                <a:cs typeface="Calibri"/>
              </a:rPr>
              <a:t>2022-2024</a:t>
            </a:r>
            <a:r>
              <a:rPr lang="fr-FR" b="0" i="0" u="none" strike="noStrike" dirty="0">
                <a:effectLst/>
                <a:latin typeface="Calibri"/>
                <a:cs typeface="Calibri"/>
              </a:rPr>
              <a:t>)</a:t>
            </a:r>
            <a:r>
              <a:rPr lang="en-US" b="0" i="0" dirty="0">
                <a:effectLst/>
                <a:latin typeface="Calibri"/>
                <a:cs typeface="Calibri"/>
              </a:rPr>
              <a:t>​</a:t>
            </a:r>
            <a:endParaRPr lang="en-US" b="0" i="0" dirty="0">
              <a:effectLst/>
              <a:latin typeface="Calibri"/>
              <a:ea typeface="Calibri"/>
              <a:cs typeface="Calibri"/>
            </a:endParaRPr>
          </a:p>
          <a:p>
            <a:pPr rtl="0" fontAlgn="base">
              <a:buFont typeface="Arial" panose="020B0604020202020204" pitchFamily="34" charset="0"/>
              <a:buChar char="•"/>
            </a:pPr>
            <a:r>
              <a:rPr lang="fr-FR" dirty="0">
                <a:latin typeface="Calibri"/>
                <a:cs typeface="Calibri"/>
              </a:rPr>
              <a:t>Objectifs</a:t>
            </a:r>
            <a:r>
              <a:rPr lang="fr-FR" b="0" i="0" u="none" strike="noStrike" dirty="0">
                <a:effectLst/>
                <a:latin typeface="Calibri"/>
                <a:cs typeface="Calibri"/>
              </a:rPr>
              <a:t> : </a:t>
            </a:r>
            <a:r>
              <a:rPr lang="fr-FR" b="1" i="0" u="none" strike="noStrike" dirty="0">
                <a:effectLst/>
                <a:latin typeface="Calibri"/>
                <a:cs typeface="Calibri"/>
              </a:rPr>
              <a:t>recenser, analyser et étayer </a:t>
            </a:r>
            <a:r>
              <a:rPr lang="fr-FR" b="0" i="0" u="none" strike="noStrike" dirty="0">
                <a:effectLst/>
                <a:latin typeface="Calibri"/>
                <a:cs typeface="Calibri"/>
              </a:rPr>
              <a:t>les pratiques langagières orales des étudiant.es des hautes écoles de la Région Bruxelles-Capitale, tous départements confondus. </a:t>
            </a:r>
            <a:r>
              <a:rPr lang="fr-FR" b="0" i="0" dirty="0">
                <a:effectLst/>
                <a:latin typeface="Calibri"/>
                <a:cs typeface="Calibri"/>
              </a:rPr>
              <a:t>​</a:t>
            </a:r>
            <a:endParaRPr lang="fr-FR" b="0" i="0" dirty="0">
              <a:effectLst/>
              <a:latin typeface="Calibri"/>
              <a:ea typeface="Calibri"/>
              <a:cs typeface="Calibri"/>
            </a:endParaRPr>
          </a:p>
          <a:p>
            <a:pPr rtl="0" fontAlgn="base">
              <a:buFont typeface="Arial" panose="020B0604020202020204" pitchFamily="34" charset="0"/>
              <a:buChar char="•"/>
            </a:pPr>
            <a:r>
              <a:rPr lang="fr-FR" b="0" i="0" u="none" strike="noStrike" dirty="0">
                <a:effectLst/>
                <a:latin typeface="Calibri"/>
                <a:cs typeface="Calibri"/>
              </a:rPr>
              <a:t>Filiation avec la recherche </a:t>
            </a:r>
            <a:r>
              <a:rPr lang="fr-FR" b="0" i="1" u="none" strike="noStrike" dirty="0" err="1">
                <a:effectLst/>
                <a:latin typeface="Calibri"/>
                <a:cs typeface="Calibri"/>
              </a:rPr>
              <a:t>HÉLangue</a:t>
            </a:r>
            <a:r>
              <a:rPr lang="fr-FR" b="0" i="1" u="none" strike="noStrike" dirty="0">
                <a:effectLst/>
                <a:latin typeface="Calibri"/>
                <a:cs typeface="Calibri"/>
              </a:rPr>
              <a:t> écrit </a:t>
            </a:r>
            <a:r>
              <a:rPr lang="fr-FR" b="0" i="0" u="none" strike="noStrike" dirty="0">
                <a:effectLst/>
                <a:latin typeface="Calibri"/>
                <a:cs typeface="Calibri"/>
              </a:rPr>
              <a:t>(2020-2022)</a:t>
            </a:r>
            <a:r>
              <a:rPr lang="en-US" b="0" i="0" dirty="0">
                <a:effectLst/>
                <a:latin typeface="Calibri"/>
                <a:cs typeface="Calibri"/>
              </a:rPr>
              <a:t>​</a:t>
            </a:r>
            <a:endParaRPr lang="en-US" b="0" i="0" dirty="0">
              <a:effectLst/>
              <a:latin typeface="Calibri"/>
              <a:ea typeface="Calibri"/>
              <a:cs typeface="Calibri"/>
            </a:endParaRPr>
          </a:p>
          <a:p>
            <a:endParaRPr lang="fr-FR" sz="1800" dirty="0">
              <a:solidFill>
                <a:schemeClr val="tx2"/>
              </a:solidFill>
            </a:endParaRPr>
          </a:p>
        </p:txBody>
      </p:sp>
    </p:spTree>
    <p:extLst>
      <p:ext uri="{BB962C8B-B14F-4D97-AF65-F5344CB8AC3E}">
        <p14:creationId xmlns:p14="http://schemas.microsoft.com/office/powerpoint/2010/main" val="2900331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4CB506-BB26-42D2-8CDE-EABA8CCE3730}"/>
              </a:ext>
            </a:extLst>
          </p:cNvPr>
          <p:cNvSpPr>
            <a:spLocks noGrp="1"/>
          </p:cNvSpPr>
          <p:nvPr>
            <p:ph type="title"/>
          </p:nvPr>
        </p:nvSpPr>
        <p:spPr>
          <a:xfrm>
            <a:off x="838200" y="365125"/>
            <a:ext cx="10515600" cy="1325563"/>
          </a:xfrm>
        </p:spPr>
        <p:txBody>
          <a:bodyPr>
            <a:normAutofit/>
          </a:bodyPr>
          <a:lstStyle/>
          <a:p>
            <a:r>
              <a:rPr lang="fr-BE" dirty="0"/>
              <a:t>Les pratiques langagières orales en hautes écoles?   </a:t>
            </a:r>
          </a:p>
        </p:txBody>
      </p:sp>
      <p:graphicFrame>
        <p:nvGraphicFramePr>
          <p:cNvPr id="5" name="Espace réservé du contenu 4">
            <a:extLst>
              <a:ext uri="{FF2B5EF4-FFF2-40B4-BE49-F238E27FC236}">
                <a16:creationId xmlns:a16="http://schemas.microsoft.com/office/drawing/2014/main" id="{B1B03D82-41BD-9614-FDF3-5D8C72AD886D}"/>
              </a:ext>
            </a:extLst>
          </p:cNvPr>
          <p:cNvGraphicFramePr>
            <a:graphicFrameLocks noGrp="1"/>
          </p:cNvGraphicFramePr>
          <p:nvPr>
            <p:ph idx="1"/>
            <p:extLst>
              <p:ext uri="{D42A27DB-BD31-4B8C-83A1-F6EECF244321}">
                <p14:modId xmlns:p14="http://schemas.microsoft.com/office/powerpoint/2010/main" val="14744888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numéro de diapositive 3">
            <a:extLst>
              <a:ext uri="{FF2B5EF4-FFF2-40B4-BE49-F238E27FC236}">
                <a16:creationId xmlns:a16="http://schemas.microsoft.com/office/drawing/2014/main" id="{274FDCFB-4BB7-469C-92D9-83599ABB6358}"/>
              </a:ext>
            </a:extLst>
          </p:cNvPr>
          <p:cNvSpPr>
            <a:spLocks noGrp="1"/>
          </p:cNvSpPr>
          <p:nvPr>
            <p:ph type="sldNum" sz="quarter" idx="12"/>
          </p:nvPr>
        </p:nvSpPr>
        <p:spPr>
          <a:xfrm>
            <a:off x="8610600" y="6356350"/>
            <a:ext cx="2743200" cy="365125"/>
          </a:xfrm>
        </p:spPr>
        <p:txBody>
          <a:bodyPr>
            <a:normAutofit/>
          </a:bodyPr>
          <a:lstStyle/>
          <a:p>
            <a:fld id="{86374EC0-02B4-4EE3-8B79-53DD2E7826B5}" type="slidenum">
              <a:rPr lang="fr-BE"/>
              <a:pPr/>
              <a:t>5</a:t>
            </a:fld>
            <a:endParaRPr lang="fr-BE"/>
          </a:p>
        </p:txBody>
      </p:sp>
      <p:sp>
        <p:nvSpPr>
          <p:cNvPr id="7" name="ZoneTexte 6">
            <a:extLst>
              <a:ext uri="{FF2B5EF4-FFF2-40B4-BE49-F238E27FC236}">
                <a16:creationId xmlns:a16="http://schemas.microsoft.com/office/drawing/2014/main" id="{1616C081-925B-46B0-C544-EB3A0ED215D6}"/>
              </a:ext>
            </a:extLst>
          </p:cNvPr>
          <p:cNvSpPr txBox="1"/>
          <p:nvPr/>
        </p:nvSpPr>
        <p:spPr>
          <a:xfrm>
            <a:off x="7680260" y="1280557"/>
            <a:ext cx="4119089" cy="1477328"/>
          </a:xfrm>
          <a:prstGeom prst="rect">
            <a:avLst/>
          </a:prstGeom>
          <a:noFill/>
        </p:spPr>
        <p:txBody>
          <a:bodyPr wrap="square" lIns="91440" tIns="45720" rIns="91440" bIns="45720" rtlCol="0" anchor="t">
            <a:spAutoFit/>
          </a:bodyPr>
          <a:lstStyle/>
          <a:p>
            <a:pPr algn="just"/>
            <a:r>
              <a:rPr lang="fr-BE" b="0" i="0" u="none" strike="noStrike" dirty="0">
                <a:effectLst/>
                <a:latin typeface="Calibri"/>
                <a:cs typeface="Calibri"/>
              </a:rPr>
              <a:t>Les approches déficitaires sont régulièrement relayées dans le discours commun ou médiatique au détriment des approches liées à l’acculturation et/ou aux dimensions </a:t>
            </a:r>
            <a:r>
              <a:rPr lang="fr-BE" b="0" i="0" u="none" strike="noStrike" dirty="0" err="1">
                <a:effectLst/>
                <a:latin typeface="Calibri"/>
                <a:cs typeface="Calibri"/>
              </a:rPr>
              <a:t>littéraciques</a:t>
            </a:r>
            <a:r>
              <a:rPr lang="fr-BE" b="0" i="0" u="none" strike="noStrike" dirty="0">
                <a:effectLst/>
                <a:latin typeface="Calibri"/>
                <a:cs typeface="Calibri"/>
              </a:rPr>
              <a:t> de la langue</a:t>
            </a:r>
            <a:r>
              <a:rPr lang="fr-BE" dirty="0">
                <a:latin typeface="Calibri"/>
                <a:cs typeface="Calibri"/>
              </a:rPr>
              <a:t>.</a:t>
            </a:r>
            <a:r>
              <a:rPr lang="fr-BE" b="0" i="0" dirty="0">
                <a:effectLst/>
                <a:latin typeface="Calibri"/>
                <a:cs typeface="Calibri"/>
              </a:rPr>
              <a:t>​</a:t>
            </a:r>
            <a:endParaRPr lang="fr-FR" dirty="0">
              <a:latin typeface="Calibri"/>
              <a:cs typeface="Calibri"/>
            </a:endParaRPr>
          </a:p>
        </p:txBody>
      </p:sp>
      <p:sp>
        <p:nvSpPr>
          <p:cNvPr id="8" name="ZoneTexte 7">
            <a:extLst>
              <a:ext uri="{FF2B5EF4-FFF2-40B4-BE49-F238E27FC236}">
                <a16:creationId xmlns:a16="http://schemas.microsoft.com/office/drawing/2014/main" id="{482B8B6A-904E-D4C8-B0FB-AE3B119F294A}"/>
              </a:ext>
            </a:extLst>
          </p:cNvPr>
          <p:cNvSpPr txBox="1"/>
          <p:nvPr/>
        </p:nvSpPr>
        <p:spPr>
          <a:xfrm>
            <a:off x="339110" y="1573252"/>
            <a:ext cx="3827645" cy="5632311"/>
          </a:xfrm>
          <a:prstGeom prst="rect">
            <a:avLst/>
          </a:prstGeom>
          <a:noFill/>
        </p:spPr>
        <p:txBody>
          <a:bodyPr wrap="square" lIns="91440" tIns="45720" rIns="91440" bIns="45720" rtlCol="0" anchor="t">
            <a:spAutoFit/>
          </a:bodyPr>
          <a:lstStyle/>
          <a:p>
            <a:pPr algn="just" rtl="0" fontAlgn="base"/>
            <a:r>
              <a:rPr lang="fr-BE" b="0" i="0" u="none" strike="noStrike" dirty="0">
                <a:effectLst/>
                <a:latin typeface="Calibri"/>
                <a:cs typeface="Calibri"/>
              </a:rPr>
              <a:t>La didactique de l’oral se développe dans l’enseignement de façon assez récente </a:t>
            </a:r>
            <a:r>
              <a:rPr lang="fr-BE" dirty="0">
                <a:latin typeface="Calibri"/>
                <a:cs typeface="Calibri"/>
              </a:rPr>
              <a:t>:</a:t>
            </a:r>
            <a:r>
              <a:rPr lang="fr-BE" b="0" i="0" u="none" strike="noStrike" dirty="0">
                <a:effectLst/>
                <a:latin typeface="Calibri"/>
                <a:cs typeface="Calibri"/>
              </a:rPr>
              <a:t> </a:t>
            </a:r>
            <a:r>
              <a:rPr lang="en-US" b="0" i="0" dirty="0">
                <a:effectLst/>
                <a:latin typeface="Calibri"/>
                <a:cs typeface="Calibri"/>
              </a:rPr>
              <a:t>​</a:t>
            </a:r>
          </a:p>
          <a:p>
            <a:pPr algn="just" rtl="0" fontAlgn="base"/>
            <a:endParaRPr lang="en-US" b="0" i="0" dirty="0">
              <a:effectLst/>
              <a:latin typeface="Arial" panose="020B0604020202020204" pitchFamily="34" charset="0"/>
              <a:cs typeface="Arial"/>
            </a:endParaRPr>
          </a:p>
          <a:p>
            <a:pPr marL="285750" indent="-285750" fontAlgn="base">
              <a:buFont typeface="Arial" panose="020B0604020202020204" pitchFamily="34" charset="0"/>
              <a:buChar char="•"/>
            </a:pPr>
            <a:r>
              <a:rPr lang="fr-BE" dirty="0">
                <a:latin typeface="Calibri"/>
                <a:cs typeface="Calibri"/>
              </a:rPr>
              <a:t>Formation préalable quasi inexistante, à l’exception de pratiques proches de l’exposé (Fisher,  2007)</a:t>
            </a:r>
          </a:p>
          <a:p>
            <a:pPr lvl="1" fontAlgn="base"/>
            <a:endParaRPr lang="fr-BE" dirty="0">
              <a:latin typeface="Calibri"/>
              <a:cs typeface="Calibri"/>
            </a:endParaRPr>
          </a:p>
          <a:p>
            <a:pPr marL="285750" indent="-285750" fontAlgn="base">
              <a:buFont typeface="Arial" panose="020B0604020202020204" pitchFamily="34" charset="0"/>
              <a:buChar char="•"/>
            </a:pPr>
            <a:r>
              <a:rPr lang="fr-FR" dirty="0">
                <a:latin typeface="Calibri"/>
                <a:cs typeface="Calibri"/>
              </a:rPr>
              <a:t> C</a:t>
            </a:r>
            <a:r>
              <a:rPr lang="fr-BE" dirty="0" err="1">
                <a:latin typeface="Calibri"/>
                <a:cs typeface="Calibri"/>
              </a:rPr>
              <a:t>ompétence</a:t>
            </a:r>
            <a:r>
              <a:rPr lang="fr-BE" dirty="0">
                <a:latin typeface="Calibri"/>
                <a:cs typeface="Calibri"/>
              </a:rPr>
              <a:t> « sensible » qui demeure un </a:t>
            </a:r>
            <a:r>
              <a:rPr lang="fr-BE" dirty="0" err="1">
                <a:latin typeface="Calibri"/>
                <a:cs typeface="Calibri"/>
              </a:rPr>
              <a:t>défi</a:t>
            </a:r>
            <a:r>
              <a:rPr lang="fr-BE" dirty="0">
                <a:latin typeface="Calibri"/>
                <a:cs typeface="Calibri"/>
              </a:rPr>
              <a:t> pour les </a:t>
            </a:r>
            <a:r>
              <a:rPr lang="fr-BE" dirty="0" err="1">
                <a:latin typeface="Calibri"/>
                <a:cs typeface="Calibri"/>
              </a:rPr>
              <a:t>enseignant.es</a:t>
            </a:r>
            <a:r>
              <a:rPr lang="fr-BE" dirty="0">
                <a:latin typeface="Calibri"/>
                <a:cs typeface="Calibri"/>
              </a:rPr>
              <a:t> (Dumais, 2017)</a:t>
            </a:r>
          </a:p>
          <a:p>
            <a:pPr lvl="1" fontAlgn="base"/>
            <a:endParaRPr lang="fr-BE" dirty="0">
              <a:latin typeface="Calibri"/>
              <a:cs typeface="Calibri"/>
            </a:endParaRPr>
          </a:p>
          <a:p>
            <a:pPr marL="285750" indent="-285750" fontAlgn="base">
              <a:buFont typeface="Arial" panose="020B0604020202020204" pitchFamily="34" charset="0"/>
              <a:buChar char="•"/>
            </a:pPr>
            <a:r>
              <a:rPr lang="fr-FR" dirty="0">
                <a:latin typeface="Calibri"/>
                <a:cs typeface="Calibri"/>
              </a:rPr>
              <a:t>La question des seuils de progressions  = complexe (Wiertz, Van </a:t>
            </a:r>
            <a:r>
              <a:rPr lang="fr-FR" dirty="0" err="1">
                <a:latin typeface="Calibri"/>
                <a:cs typeface="Calibri"/>
              </a:rPr>
              <a:t>Mosnenck</a:t>
            </a:r>
            <a:r>
              <a:rPr lang="fr-FR" dirty="0">
                <a:latin typeface="Calibri"/>
                <a:cs typeface="Calibri"/>
              </a:rPr>
              <a:t>, Galand &amp; </a:t>
            </a:r>
            <a:r>
              <a:rPr lang="fr-FR" dirty="0" err="1">
                <a:latin typeface="Calibri"/>
                <a:cs typeface="Calibri"/>
              </a:rPr>
              <a:t>Colognesi</a:t>
            </a:r>
            <a:r>
              <a:rPr lang="fr-FR" dirty="0">
                <a:latin typeface="Calibri"/>
                <a:cs typeface="Calibri"/>
              </a:rPr>
              <a:t>, 2020</a:t>
            </a:r>
            <a:r>
              <a:rPr lang="fr-BE" dirty="0">
                <a:latin typeface="Calibri"/>
                <a:cs typeface="Calibri"/>
              </a:rPr>
              <a:t>)</a:t>
            </a:r>
          </a:p>
          <a:p>
            <a:pPr marL="742950" lvl="1" indent="-285750" fontAlgn="base">
              <a:buFont typeface="Arial" panose="020B0604020202020204" pitchFamily="34" charset="0"/>
              <a:buChar char="•"/>
            </a:pPr>
            <a:endParaRPr lang="fr-BE" dirty="0">
              <a:latin typeface="Calibri"/>
              <a:cs typeface="Calibri"/>
            </a:endParaRPr>
          </a:p>
          <a:p>
            <a:pPr marL="742950" lvl="1" indent="-285750" fontAlgn="base">
              <a:buFont typeface="Arial" panose="020B0604020202020204" pitchFamily="34" charset="0"/>
              <a:buChar char="•"/>
            </a:pPr>
            <a:endParaRPr lang="en-US" dirty="0">
              <a:latin typeface="Calibri"/>
              <a:cs typeface="Calibri"/>
            </a:endParaRPr>
          </a:p>
          <a:p>
            <a:pPr lvl="1" fontAlgn="base"/>
            <a:endParaRPr lang="en-US" dirty="0">
              <a:latin typeface="Calibri"/>
              <a:cs typeface="Calibri"/>
            </a:endParaRPr>
          </a:p>
        </p:txBody>
      </p:sp>
      <p:sp>
        <p:nvSpPr>
          <p:cNvPr id="9" name="ZoneTexte 8">
            <a:extLst>
              <a:ext uri="{FF2B5EF4-FFF2-40B4-BE49-F238E27FC236}">
                <a16:creationId xmlns:a16="http://schemas.microsoft.com/office/drawing/2014/main" id="{D2230C8F-12FB-ED15-F49D-8A155CB51615}"/>
              </a:ext>
            </a:extLst>
          </p:cNvPr>
          <p:cNvSpPr txBox="1"/>
          <p:nvPr/>
        </p:nvSpPr>
        <p:spPr>
          <a:xfrm>
            <a:off x="8043665" y="3638452"/>
            <a:ext cx="4119088" cy="3139321"/>
          </a:xfrm>
          <a:prstGeom prst="rect">
            <a:avLst/>
          </a:prstGeom>
          <a:noFill/>
        </p:spPr>
        <p:txBody>
          <a:bodyPr wrap="square" lIns="91440" tIns="45720" rIns="91440" bIns="45720" rtlCol="0" anchor="t">
            <a:spAutoFit/>
          </a:bodyPr>
          <a:lstStyle/>
          <a:p>
            <a:pPr algn="just" rtl="0" fontAlgn="base"/>
            <a:r>
              <a:rPr lang="fr-BE" b="0" i="0" u="none" strike="noStrike" dirty="0">
                <a:effectLst/>
                <a:cs typeface="Calibri"/>
              </a:rPr>
              <a:t>Les pratiques langagières orales (réception et/ou production) des étudiant.es de l’enseignement supérieur sont encore fort peu documentées. </a:t>
            </a:r>
            <a:r>
              <a:rPr lang="en-US" b="0" i="0" dirty="0">
                <a:effectLst/>
                <a:cs typeface="Calibri"/>
              </a:rPr>
              <a:t>​</a:t>
            </a:r>
          </a:p>
          <a:p>
            <a:pPr algn="just" rtl="0" fontAlgn="base">
              <a:buFont typeface="Arial" panose="020B0604020202020204" pitchFamily="34" charset="0"/>
              <a:buChar char="•"/>
            </a:pPr>
            <a:r>
              <a:rPr lang="fr-BE" b="0" i="0" u="none" strike="noStrike" dirty="0">
                <a:effectLst/>
                <a:cs typeface="Arial"/>
              </a:rPr>
              <a:t>Quid des pratiques effectives, déclarées, désirées, modalisées, médiatisées ?</a:t>
            </a:r>
            <a:r>
              <a:rPr lang="en-US" b="0" i="0" dirty="0">
                <a:effectLst/>
                <a:cs typeface="Arial"/>
              </a:rPr>
              <a:t>​</a:t>
            </a:r>
          </a:p>
          <a:p>
            <a:pPr algn="just" rtl="0" fontAlgn="base">
              <a:buFont typeface="Arial" panose="020B0604020202020204" pitchFamily="34" charset="0"/>
              <a:buChar char="•"/>
            </a:pPr>
            <a:r>
              <a:rPr lang="fr-BE" b="0" i="0" u="none" strike="noStrike" dirty="0">
                <a:effectLst/>
                <a:cs typeface="Arial"/>
              </a:rPr>
              <a:t>Quid des dimensions personnelles, affectives, identitaires et </a:t>
            </a:r>
            <a:r>
              <a:rPr lang="fr-BE" dirty="0">
                <a:cs typeface="Arial"/>
              </a:rPr>
              <a:t>socio-économiques</a:t>
            </a:r>
            <a:r>
              <a:rPr lang="fr-BE" b="1" i="0" u="none" strike="noStrike" dirty="0">
                <a:effectLst/>
                <a:cs typeface="Arial"/>
              </a:rPr>
              <a:t> </a:t>
            </a:r>
            <a:r>
              <a:rPr lang="fr-BE" b="0" i="0" u="none" strike="noStrike" dirty="0">
                <a:effectLst/>
                <a:cs typeface="Arial"/>
              </a:rPr>
              <a:t>liées à la communication orale ? </a:t>
            </a:r>
            <a:r>
              <a:rPr lang="en-US" b="0" i="0" dirty="0">
                <a:effectLst/>
                <a:cs typeface="Arial"/>
              </a:rPr>
              <a:t>​</a:t>
            </a:r>
          </a:p>
        </p:txBody>
      </p:sp>
    </p:spTree>
    <p:extLst>
      <p:ext uri="{BB962C8B-B14F-4D97-AF65-F5344CB8AC3E}">
        <p14:creationId xmlns:p14="http://schemas.microsoft.com/office/powerpoint/2010/main" val="3205383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74FDCFB-4BB7-469C-92D9-83599ABB6358}"/>
              </a:ext>
            </a:extLst>
          </p:cNvPr>
          <p:cNvSpPr>
            <a:spLocks noGrp="1"/>
          </p:cNvSpPr>
          <p:nvPr>
            <p:ph type="sldNum" sz="quarter" idx="12"/>
          </p:nvPr>
        </p:nvSpPr>
        <p:spPr/>
        <p:txBody>
          <a:bodyPr/>
          <a:lstStyle/>
          <a:p>
            <a:fld id="{86374EC0-02B4-4EE3-8B79-53DD2E7826B5}" type="slidenum">
              <a:rPr lang="fr-BE" smtClean="0"/>
              <a:t>6</a:t>
            </a:fld>
            <a:endParaRPr lang="fr-BE"/>
          </a:p>
        </p:txBody>
      </p:sp>
      <p:sp>
        <p:nvSpPr>
          <p:cNvPr id="10" name="Titre 9">
            <a:extLst>
              <a:ext uri="{FF2B5EF4-FFF2-40B4-BE49-F238E27FC236}">
                <a16:creationId xmlns:a16="http://schemas.microsoft.com/office/drawing/2014/main" id="{9DB428D9-136A-1010-1316-07CCB528E364}"/>
              </a:ext>
            </a:extLst>
          </p:cNvPr>
          <p:cNvSpPr>
            <a:spLocks noGrp="1"/>
          </p:cNvSpPr>
          <p:nvPr>
            <p:ph type="title"/>
          </p:nvPr>
        </p:nvSpPr>
        <p:spPr>
          <a:xfrm>
            <a:off x="838200" y="373514"/>
            <a:ext cx="10515600" cy="1325563"/>
          </a:xfrm>
          <a:ln>
            <a:solidFill>
              <a:schemeClr val="bg1"/>
            </a:solidFill>
          </a:ln>
        </p:spPr>
        <p:txBody>
          <a:bodyPr/>
          <a:lstStyle/>
          <a:p>
            <a:pPr algn="ctr"/>
            <a:r>
              <a:rPr lang="fr-BE" b="1"/>
              <a:t>Méthodologie: Objectifs et méthodes</a:t>
            </a:r>
          </a:p>
        </p:txBody>
      </p:sp>
      <p:graphicFrame>
        <p:nvGraphicFramePr>
          <p:cNvPr id="11" name="Diagramme 10">
            <a:extLst>
              <a:ext uri="{FF2B5EF4-FFF2-40B4-BE49-F238E27FC236}">
                <a16:creationId xmlns:a16="http://schemas.microsoft.com/office/drawing/2014/main" id="{9AD4B67F-645E-334E-BE7B-FC3D56B79E7A}"/>
              </a:ext>
            </a:extLst>
          </p:cNvPr>
          <p:cNvGraphicFramePr/>
          <p:nvPr/>
        </p:nvGraphicFramePr>
        <p:xfrm>
          <a:off x="157018" y="3040532"/>
          <a:ext cx="4470399" cy="2754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me 12">
            <a:extLst>
              <a:ext uri="{FF2B5EF4-FFF2-40B4-BE49-F238E27FC236}">
                <a16:creationId xmlns:a16="http://schemas.microsoft.com/office/drawing/2014/main" id="{55FFAFE4-FA8B-71BB-590D-5E138DEC4B2B}"/>
              </a:ext>
            </a:extLst>
          </p:cNvPr>
          <p:cNvGraphicFramePr/>
          <p:nvPr/>
        </p:nvGraphicFramePr>
        <p:xfrm>
          <a:off x="4627417" y="2428232"/>
          <a:ext cx="6939408" cy="38068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93239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56D6C6-37F0-0793-A1C2-64F8578E015F}"/>
              </a:ext>
            </a:extLst>
          </p:cNvPr>
          <p:cNvSpPr>
            <a:spLocks noGrp="1"/>
          </p:cNvSpPr>
          <p:nvPr>
            <p:ph type="title"/>
          </p:nvPr>
        </p:nvSpPr>
        <p:spPr>
          <a:xfrm>
            <a:off x="1075766" y="1188637"/>
            <a:ext cx="3339071" cy="4480726"/>
          </a:xfrm>
        </p:spPr>
        <p:txBody>
          <a:bodyPr vert="horz" lIns="91440" tIns="45720" rIns="91440" bIns="45720" rtlCol="0">
            <a:normAutofit/>
          </a:bodyPr>
          <a:lstStyle/>
          <a:p>
            <a:pPr algn="r"/>
            <a:r>
              <a:rPr lang="en-US" sz="3600" b="1" kern="1200" dirty="0" err="1">
                <a:latin typeface="+mj-lt"/>
                <a:ea typeface="+mj-ea"/>
                <a:cs typeface="+mj-cs"/>
              </a:rPr>
              <a:t>Méthodologie</a:t>
            </a:r>
            <a:r>
              <a:rPr lang="en-US" sz="3600" b="1" kern="1200" dirty="0">
                <a:latin typeface="+mj-lt"/>
                <a:ea typeface="+mj-ea"/>
                <a:cs typeface="+mj-cs"/>
              </a:rPr>
              <a:t> : </a:t>
            </a:r>
            <a:r>
              <a:rPr lang="en-US" sz="3600" b="1" kern="1200" dirty="0" err="1">
                <a:latin typeface="+mj-lt"/>
                <a:ea typeface="+mj-ea"/>
                <a:cs typeface="+mj-cs"/>
              </a:rPr>
              <a:t>enquête</a:t>
            </a:r>
            <a:endParaRPr lang="en-US" sz="3600" b="1" kern="1200" dirty="0">
              <a:latin typeface="+mj-lt"/>
              <a:ea typeface="+mj-ea"/>
              <a:cs typeface="+mj-cs"/>
            </a:endParaRPr>
          </a:p>
        </p:txBody>
      </p:sp>
      <p:sp>
        <p:nvSpPr>
          <p:cNvPr id="3" name="Espace réservé du contenu 2">
            <a:extLst>
              <a:ext uri="{FF2B5EF4-FFF2-40B4-BE49-F238E27FC236}">
                <a16:creationId xmlns:a16="http://schemas.microsoft.com/office/drawing/2014/main" id="{4A3933A6-6737-8A6B-E322-CC10E2519ED2}"/>
              </a:ext>
            </a:extLst>
          </p:cNvPr>
          <p:cNvSpPr>
            <a:spLocks noGrp="1"/>
          </p:cNvSpPr>
          <p:nvPr>
            <p:ph idx="1"/>
          </p:nvPr>
        </p:nvSpPr>
        <p:spPr>
          <a:xfrm>
            <a:off x="5029200" y="728403"/>
            <a:ext cx="6700838" cy="5758121"/>
          </a:xfrm>
        </p:spPr>
        <p:txBody>
          <a:bodyPr vert="horz" lIns="91440" tIns="45720" rIns="91440" bIns="45720" rtlCol="0" anchor="ctr">
            <a:normAutofit/>
          </a:bodyPr>
          <a:lstStyle/>
          <a:p>
            <a:pPr marL="0"/>
            <a:endParaRPr lang="en-US" sz="2400" dirty="0"/>
          </a:p>
          <a:p>
            <a:r>
              <a:rPr lang="en-US" sz="3200" dirty="0" err="1"/>
              <a:t>Passation</a:t>
            </a:r>
            <a:r>
              <a:rPr lang="en-US" sz="3200" dirty="0"/>
              <a:t> (</a:t>
            </a:r>
            <a:r>
              <a:rPr lang="en-US" sz="3200" dirty="0" err="1"/>
              <a:t>décembre</a:t>
            </a:r>
            <a:r>
              <a:rPr lang="en-US" sz="3200" dirty="0"/>
              <a:t> 2022 </a:t>
            </a:r>
            <a:r>
              <a:rPr lang="en-US" sz="3200" dirty="0" err="1"/>
              <a:t>à</a:t>
            </a:r>
            <a:r>
              <a:rPr lang="en-US" sz="3200" dirty="0"/>
              <a:t> </a:t>
            </a:r>
            <a:r>
              <a:rPr lang="en-US" sz="3200" dirty="0" err="1"/>
              <a:t>avril</a:t>
            </a:r>
            <a:r>
              <a:rPr lang="en-US" sz="3200" dirty="0"/>
              <a:t> 2023)</a:t>
            </a:r>
          </a:p>
          <a:p>
            <a:pPr lvl="1"/>
            <a:r>
              <a:rPr lang="en-US" sz="3200" dirty="0" err="1"/>
              <a:t>Tous</a:t>
            </a:r>
            <a:r>
              <a:rPr lang="en-US" sz="3200" dirty="0"/>
              <a:t> </a:t>
            </a:r>
            <a:r>
              <a:rPr lang="en-US" sz="3200" dirty="0" err="1"/>
              <a:t>départements</a:t>
            </a:r>
            <a:r>
              <a:rPr lang="en-US" sz="3200" dirty="0"/>
              <a:t> </a:t>
            </a:r>
            <a:r>
              <a:rPr lang="en-US" sz="3200" dirty="0" err="1"/>
              <a:t>confondus</a:t>
            </a:r>
            <a:r>
              <a:rPr lang="en-US" sz="3200" dirty="0"/>
              <a:t> </a:t>
            </a:r>
          </a:p>
          <a:p>
            <a:pPr lvl="1"/>
            <a:r>
              <a:rPr lang="en-US" sz="3200" dirty="0"/>
              <a:t>Durée 40’ (</a:t>
            </a:r>
            <a:r>
              <a:rPr lang="en-US" sz="3200" dirty="0" err="1"/>
              <a:t>étudiant.es</a:t>
            </a:r>
            <a:r>
              <a:rPr lang="en-US" sz="3200" dirty="0"/>
              <a:t>)  / 20’ (</a:t>
            </a:r>
            <a:r>
              <a:rPr lang="en-US" sz="3200" dirty="0" err="1"/>
              <a:t>enseignant.es</a:t>
            </a:r>
            <a:r>
              <a:rPr lang="en-US" sz="3200" dirty="0"/>
              <a:t>) - 10’ (</a:t>
            </a:r>
            <a:r>
              <a:rPr lang="en-US" sz="3200" dirty="0" err="1"/>
              <a:t>professionnel.es</a:t>
            </a:r>
            <a:r>
              <a:rPr lang="en-US" sz="3200" dirty="0"/>
              <a:t>)</a:t>
            </a:r>
          </a:p>
          <a:p>
            <a:pPr lvl="1"/>
            <a:r>
              <a:rPr lang="en-US" sz="3200" dirty="0" err="1"/>
              <a:t>Passation</a:t>
            </a:r>
            <a:r>
              <a:rPr lang="en-US" sz="3200" dirty="0"/>
              <a:t> captive </a:t>
            </a:r>
            <a:r>
              <a:rPr lang="en-US" sz="3200" dirty="0" err="1"/>
              <a:t>ou</a:t>
            </a:r>
            <a:r>
              <a:rPr lang="en-US" sz="3200" dirty="0"/>
              <a:t> non</a:t>
            </a:r>
          </a:p>
          <a:p>
            <a:pPr lvl="1"/>
            <a:r>
              <a:rPr lang="en-US" sz="3200" dirty="0" err="1"/>
              <a:t>Etudiant.es</a:t>
            </a:r>
            <a:r>
              <a:rPr lang="en-US" sz="3200" dirty="0"/>
              <a:t> de Bac1 </a:t>
            </a:r>
            <a:r>
              <a:rPr lang="en-US" sz="3200" dirty="0" err="1"/>
              <a:t>à</a:t>
            </a:r>
            <a:r>
              <a:rPr lang="en-US" sz="3200" dirty="0"/>
              <a:t> Bac3   </a:t>
            </a:r>
          </a:p>
        </p:txBody>
      </p:sp>
    </p:spTree>
    <p:extLst>
      <p:ext uri="{BB962C8B-B14F-4D97-AF65-F5344CB8AC3E}">
        <p14:creationId xmlns:p14="http://schemas.microsoft.com/office/powerpoint/2010/main" val="909879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0BBC40-89A6-39F7-705A-EEC6155E973D}"/>
              </a:ext>
            </a:extLst>
          </p:cNvPr>
          <p:cNvSpPr>
            <a:spLocks noGrp="1"/>
          </p:cNvSpPr>
          <p:nvPr>
            <p:ph type="title"/>
          </p:nvPr>
        </p:nvSpPr>
        <p:spPr>
          <a:xfrm>
            <a:off x="635000" y="640823"/>
            <a:ext cx="3418659" cy="5583148"/>
          </a:xfrm>
        </p:spPr>
        <p:txBody>
          <a:bodyPr anchor="ctr">
            <a:normAutofit/>
          </a:bodyPr>
          <a:lstStyle/>
          <a:p>
            <a:r>
              <a:rPr lang="fr-FR"/>
              <a:t>Récolte des données quantitatives : Echelle de Likert à six niveaux</a:t>
            </a:r>
          </a:p>
        </p:txBody>
      </p:sp>
      <p:graphicFrame>
        <p:nvGraphicFramePr>
          <p:cNvPr id="4" name="Espace réservé du contenu 3">
            <a:extLst>
              <a:ext uri="{FF2B5EF4-FFF2-40B4-BE49-F238E27FC236}">
                <a16:creationId xmlns:a16="http://schemas.microsoft.com/office/drawing/2014/main" id="{D7B3CF48-0D2D-CB58-47F0-6E9626E418E6}"/>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7171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6320CD-8C98-04CF-CF15-59668A5A8D10}"/>
              </a:ext>
            </a:extLst>
          </p:cNvPr>
          <p:cNvSpPr>
            <a:spLocks noGrp="1"/>
          </p:cNvSpPr>
          <p:nvPr>
            <p:ph type="title"/>
          </p:nvPr>
        </p:nvSpPr>
        <p:spPr/>
        <p:txBody>
          <a:bodyPr/>
          <a:lstStyle/>
          <a:p>
            <a:pPr algn="ctr"/>
            <a:r>
              <a:rPr lang="fr-FR" b="1" dirty="0"/>
              <a:t>Méthodologie: </a:t>
            </a:r>
            <a:br>
              <a:rPr lang="fr-FR" b="1" dirty="0"/>
            </a:br>
            <a:r>
              <a:rPr lang="fr-FR" b="1" dirty="0"/>
              <a:t>les rubriques du questionnaire</a:t>
            </a:r>
            <a:endParaRPr lang="fr-FR" dirty="0"/>
          </a:p>
        </p:txBody>
      </p:sp>
      <p:graphicFrame>
        <p:nvGraphicFramePr>
          <p:cNvPr id="4" name="Espace réservé du contenu 4">
            <a:extLst>
              <a:ext uri="{FF2B5EF4-FFF2-40B4-BE49-F238E27FC236}">
                <a16:creationId xmlns:a16="http://schemas.microsoft.com/office/drawing/2014/main" id="{196F9C11-82AD-B467-9C54-0BD4E9993055}"/>
              </a:ext>
            </a:extLst>
          </p:cNvPr>
          <p:cNvGraphicFramePr>
            <a:graphicFrameLocks noGrp="1"/>
          </p:cNvGraphicFramePr>
          <p:nvPr>
            <p:ph idx="1"/>
            <p:extLst>
              <p:ext uri="{D42A27DB-BD31-4B8C-83A1-F6EECF244321}">
                <p14:modId xmlns:p14="http://schemas.microsoft.com/office/powerpoint/2010/main" val="2532187626"/>
              </p:ext>
            </p:extLst>
          </p:nvPr>
        </p:nvGraphicFramePr>
        <p:xfrm>
          <a:off x="311728" y="1600201"/>
          <a:ext cx="11804072" cy="5185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819903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D85222A5390D4792B16DAEB37C34E5" ma:contentTypeVersion="13" ma:contentTypeDescription="Crée un document." ma:contentTypeScope="" ma:versionID="fd7832df6c4d94dd7497ea5ab187bcc8">
  <xsd:schema xmlns:xsd="http://www.w3.org/2001/XMLSchema" xmlns:xs="http://www.w3.org/2001/XMLSchema" xmlns:p="http://schemas.microsoft.com/office/2006/metadata/properties" xmlns:ns2="8d8aeb5a-0b11-4a05-bb1c-ef5893a6d130" targetNamespace="http://schemas.microsoft.com/office/2006/metadata/properties" ma:root="true" ma:fieldsID="22f05776508924779be4af0ddba08d9b" ns2:_="">
    <xsd:import namespace="8d8aeb5a-0b11-4a05-bb1c-ef5893a6d13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OCR" minOccurs="0"/>
                <xsd:element ref="ns2:MediaServiceGenerationTime" minOccurs="0"/>
                <xsd:element ref="ns2:MediaServiceEventHashCode" minOccurs="0"/>
                <xsd:element ref="ns2:_x00e9_tudiantede1NP" minOccurs="0"/>
                <xsd:element ref="ns2:MediaServiceDateTaken" minOccurs="0"/>
                <xsd:element ref="ns2:MediaServiceObjectDetectorVersions"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8aeb5a-0b11-4a05-bb1c-ef5893a6d1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d99b3629-034e-40d8-81e2-b8c7a4d8684e" ma:termSetId="09814cd3-568e-fe90-9814-8d621ff8fb84" ma:anchorId="fba54fb3-c3e1-fe81-a776-ca4b69148c4d" ma:open="true" ma:isKeyword="false">
      <xsd:complexType>
        <xsd:sequence>
          <xsd:element ref="pc:Terms" minOccurs="0" maxOccurs="1"/>
        </xsd:sequence>
      </xsd:complex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_x00e9_tudiantede1NP" ma:index="15" nillable="true" ma:displayName="section et année" ma:format="Dropdown" ma:internalName="_x00e9_tudiantede1NP">
      <xsd:simpleType>
        <xsd:restriction base="dms:Text">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d8aeb5a-0b11-4a05-bb1c-ef5893a6d130">
      <Terms xmlns="http://schemas.microsoft.com/office/infopath/2007/PartnerControls"/>
    </lcf76f155ced4ddcb4097134ff3c332f>
    <_x00e9_tudiantede1NP xmlns="8d8aeb5a-0b11-4a05-bb1c-ef5893a6d130" xsi:nil="true"/>
  </documentManagement>
</p:properties>
</file>

<file path=customXml/itemProps1.xml><?xml version="1.0" encoding="utf-8"?>
<ds:datastoreItem xmlns:ds="http://schemas.openxmlformats.org/officeDocument/2006/customXml" ds:itemID="{0D2FF73C-181B-4609-97C2-73D51344AF59}">
  <ds:schemaRefs>
    <ds:schemaRef ds:uri="http://schemas.microsoft.com/sharepoint/v3/contenttype/forms"/>
  </ds:schemaRefs>
</ds:datastoreItem>
</file>

<file path=customXml/itemProps2.xml><?xml version="1.0" encoding="utf-8"?>
<ds:datastoreItem xmlns:ds="http://schemas.openxmlformats.org/officeDocument/2006/customXml" ds:itemID="{DACCF0E3-EBE1-495E-921E-296BD3BC61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8aeb5a-0b11-4a05-bb1c-ef5893a6d1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6B46D4-0496-4ADB-91A3-372B9C3BEF81}">
  <ds:schemaRefs>
    <ds:schemaRef ds:uri="http://schemas.microsoft.com/office/2006/metadata/properties"/>
    <ds:schemaRef ds:uri="http://schemas.microsoft.com/office/infopath/2007/PartnerControls"/>
    <ds:schemaRef ds:uri="8d8aeb5a-0b11-4a05-bb1c-ef5893a6d130"/>
  </ds:schemaRefs>
</ds:datastoreItem>
</file>

<file path=docProps/app.xml><?xml version="1.0" encoding="utf-8"?>
<Properties xmlns="http://schemas.openxmlformats.org/officeDocument/2006/extended-properties" xmlns:vt="http://schemas.openxmlformats.org/officeDocument/2006/docPropsVTypes">
  <TotalTime>35051</TotalTime>
  <Words>3318</Words>
  <Application>Microsoft Office PowerPoint</Application>
  <PresentationFormat>Grand écran</PresentationFormat>
  <Paragraphs>383</Paragraphs>
  <Slides>37</Slides>
  <Notes>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37</vt:i4>
      </vt:variant>
    </vt:vector>
  </HeadingPairs>
  <TitlesOfParts>
    <vt:vector size="42" baseType="lpstr">
      <vt:lpstr>Arial</vt:lpstr>
      <vt:lpstr>Calibri</vt:lpstr>
      <vt:lpstr>Calibri Light</vt:lpstr>
      <vt:lpstr>Courier New</vt:lpstr>
      <vt:lpstr>Thème Office</vt:lpstr>
      <vt:lpstr>Les pratiques langagières orales dans l’enseignement supérieur : appropriation des exigences académiques et professionnelles par les étudiant.es unilingues et plurilingues</vt:lpstr>
      <vt:lpstr>Note d’intention</vt:lpstr>
      <vt:lpstr>Plan de la présentation    </vt:lpstr>
      <vt:lpstr>Contextualisation de la recherche</vt:lpstr>
      <vt:lpstr>Les pratiques langagières orales en hautes écoles?   </vt:lpstr>
      <vt:lpstr>Méthodologie: Objectifs et méthodes</vt:lpstr>
      <vt:lpstr>Méthodologie : enquête</vt:lpstr>
      <vt:lpstr>Récolte des données quantitatives : Echelle de Likert à six niveaux</vt:lpstr>
      <vt:lpstr>Méthodologie:  les rubriques du questionnaire</vt:lpstr>
      <vt:lpstr>Questionnaire étudiant.e.s : données socio-démographiques </vt:lpstr>
      <vt:lpstr>Filières d’études</vt:lpstr>
      <vt:lpstr>Plurilinguisme </vt:lpstr>
      <vt:lpstr>Résultats : Traitements réalisés </vt:lpstr>
      <vt:lpstr>Comparaison du sentiment de compétence entre étudiants dont le français est la langue maternelle et allophones</vt:lpstr>
      <vt:lpstr>Fonctions de l’oral en Haute École :  sentiment de compétence</vt:lpstr>
      <vt:lpstr>Habiletés à l’oral :  sentiment de compétence</vt:lpstr>
      <vt:lpstr>Habiletés à l’oral:  sentiment de compétence</vt:lpstr>
      <vt:lpstr>Genres oraux :  sentiment de compétence</vt:lpstr>
      <vt:lpstr>Comparaison de la fréquence d’utilisation des fonctions de l’oral</vt:lpstr>
      <vt:lpstr>Fonctions de l’oral :  Fréquence </vt:lpstr>
      <vt:lpstr>Discussion des résultats  et hypothèses:  Francophone – Allophone</vt:lpstr>
      <vt:lpstr>Comparaison du sentiment de compétence et de la fréquence d’utilisation de l’oral entre bilingues français/anglais et bilingues français/ autre langue que l’anglais</vt:lpstr>
      <vt:lpstr>Habiletés à l’oral:  sentiment de compétence</vt:lpstr>
      <vt:lpstr>Genres oraux:  sentiment de compétence</vt:lpstr>
      <vt:lpstr>Fonctions de l’oral:  Fréquence</vt:lpstr>
      <vt:lpstr>Discussion des résultats  et hypothèses:  Français/Anglophone – Français/ Non-Anglophone </vt:lpstr>
      <vt:lpstr>Comparaison du sentiment de compétence et des attitudes entre unilingues, bilingues et plurilingues </vt:lpstr>
      <vt:lpstr>Genres oraux : sentiment de compétence</vt:lpstr>
      <vt:lpstr>Genres oraux – exemple du débat  sentiment de compétence </vt:lpstr>
      <vt:lpstr>Genres oraux – exemple du jeu de rôle  sentiment de compétence</vt:lpstr>
      <vt:lpstr>Attitudes : activités de prise de parole </vt:lpstr>
      <vt:lpstr>Attitudes : activités de prise de parole </vt:lpstr>
      <vt:lpstr>Résultats :  Unilingue - Bilingue - Plurilingue</vt:lpstr>
      <vt:lpstr>Limites</vt:lpstr>
      <vt:lpstr>Pistes didactiques</vt:lpstr>
      <vt:lpstr>Bibliographie</vt:lpstr>
      <vt:lpstr>Bibliographie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Marianne Caluwaerts</dc:creator>
  <cp:lastModifiedBy>Julie ROBEET</cp:lastModifiedBy>
  <cp:revision>23</cp:revision>
  <dcterms:created xsi:type="dcterms:W3CDTF">2024-01-08T13:44:22Z</dcterms:created>
  <dcterms:modified xsi:type="dcterms:W3CDTF">2024-07-17T12:44:33Z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0x010100C4D85222A5390D4792B16DAEB37C34E5</vt:lpwstr>
  </property>
</Properties>
</file>